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58" r:id="rId4"/>
    <p:sldId id="259" r:id="rId5"/>
    <p:sldId id="324" r:id="rId6"/>
    <p:sldId id="260" r:id="rId7"/>
    <p:sldId id="317" r:id="rId8"/>
    <p:sldId id="318" r:id="rId9"/>
    <p:sldId id="261" r:id="rId10"/>
    <p:sldId id="262" r:id="rId11"/>
    <p:sldId id="267" r:id="rId12"/>
    <p:sldId id="268" r:id="rId13"/>
    <p:sldId id="264" r:id="rId14"/>
    <p:sldId id="265" r:id="rId15"/>
    <p:sldId id="266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407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55" r:id="rId48"/>
    <p:sldId id="356" r:id="rId49"/>
    <p:sldId id="357" r:id="rId50"/>
    <p:sldId id="358" r:id="rId51"/>
    <p:sldId id="359" r:id="rId52"/>
    <p:sldId id="360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8" r:id="rId61"/>
    <p:sldId id="369" r:id="rId62"/>
    <p:sldId id="370" r:id="rId63"/>
    <p:sldId id="371" r:id="rId64"/>
    <p:sldId id="372" r:id="rId65"/>
    <p:sldId id="373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386" r:id="rId79"/>
    <p:sldId id="387" r:id="rId80"/>
    <p:sldId id="388" r:id="rId81"/>
    <p:sldId id="389" r:id="rId82"/>
    <p:sldId id="390" r:id="rId83"/>
    <p:sldId id="391" r:id="rId84"/>
    <p:sldId id="392" r:id="rId85"/>
    <p:sldId id="393" r:id="rId86"/>
    <p:sldId id="394" r:id="rId87"/>
    <p:sldId id="395" r:id="rId88"/>
    <p:sldId id="396" r:id="rId89"/>
    <p:sldId id="397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405" r:id="rId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1F530FF-13F8-421E-8869-BC3423DC10BF}">
          <p14:sldIdLst>
            <p14:sldId id="256"/>
            <p14:sldId id="257"/>
            <p14:sldId id="258"/>
            <p14:sldId id="259"/>
            <p14:sldId id="324"/>
            <p14:sldId id="260"/>
            <p14:sldId id="317"/>
            <p14:sldId id="318"/>
            <p14:sldId id="261"/>
            <p14:sldId id="262"/>
            <p14:sldId id="267"/>
            <p14:sldId id="268"/>
            <p14:sldId id="264"/>
            <p14:sldId id="265"/>
            <p14:sldId id="266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407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8" y="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hee Yu" userId="4051f0d4ba1c3c84" providerId="LiveId" clId="{E4541379-1670-40CD-A003-8577EB70C9DA}"/>
    <pc:docChg chg="custSel addSld delSld modSld modSection">
      <pc:chgData name="Seohee Yu" userId="4051f0d4ba1c3c84" providerId="LiveId" clId="{E4541379-1670-40CD-A003-8577EB70C9DA}" dt="2020-01-30T15:32:10.554" v="187" actId="14100"/>
      <pc:docMkLst>
        <pc:docMk/>
      </pc:docMkLst>
      <pc:sldChg chg="modSp">
        <pc:chgData name="Seohee Yu" userId="4051f0d4ba1c3c84" providerId="LiveId" clId="{E4541379-1670-40CD-A003-8577EB70C9DA}" dt="2020-01-30T13:24:23.193" v="18" actId="14100"/>
        <pc:sldMkLst>
          <pc:docMk/>
          <pc:sldMk cId="97010486" sldId="340"/>
        </pc:sldMkLst>
        <pc:spChg chg="mod">
          <ac:chgData name="Seohee Yu" userId="4051f0d4ba1c3c84" providerId="LiveId" clId="{E4541379-1670-40CD-A003-8577EB70C9DA}" dt="2020-01-30T13:24:23.193" v="18" actId="14100"/>
          <ac:spMkLst>
            <pc:docMk/>
            <pc:sldMk cId="97010486" sldId="340"/>
            <ac:spMk id="15" creationId="{F561CE44-E642-4A1D-BADD-61A60C4025F5}"/>
          </ac:spMkLst>
        </pc:spChg>
      </pc:sldChg>
      <pc:sldChg chg="modSp">
        <pc:chgData name="Seohee Yu" userId="4051f0d4ba1c3c84" providerId="LiveId" clId="{E4541379-1670-40CD-A003-8577EB70C9DA}" dt="2020-01-30T13:24:33.814" v="21" actId="14100"/>
        <pc:sldMkLst>
          <pc:docMk/>
          <pc:sldMk cId="1377195182" sldId="341"/>
        </pc:sldMkLst>
        <pc:spChg chg="mod">
          <ac:chgData name="Seohee Yu" userId="4051f0d4ba1c3c84" providerId="LiveId" clId="{E4541379-1670-40CD-A003-8577EB70C9DA}" dt="2020-01-30T13:24:33.814" v="21" actId="14100"/>
          <ac:spMkLst>
            <pc:docMk/>
            <pc:sldMk cId="1377195182" sldId="341"/>
            <ac:spMk id="15" creationId="{F561CE44-E642-4A1D-BADD-61A60C4025F5}"/>
          </ac:spMkLst>
        </pc:spChg>
      </pc:sldChg>
      <pc:sldChg chg="modSp">
        <pc:chgData name="Seohee Yu" userId="4051f0d4ba1c3c84" providerId="LiveId" clId="{E4541379-1670-40CD-A003-8577EB70C9DA}" dt="2020-01-30T13:30:56.216" v="30" actId="14100"/>
        <pc:sldMkLst>
          <pc:docMk/>
          <pc:sldMk cId="1956709714" sldId="342"/>
        </pc:sldMkLst>
        <pc:spChg chg="mod">
          <ac:chgData name="Seohee Yu" userId="4051f0d4ba1c3c84" providerId="LiveId" clId="{E4541379-1670-40CD-A003-8577EB70C9DA}" dt="2020-01-30T13:30:56.216" v="30" actId="14100"/>
          <ac:spMkLst>
            <pc:docMk/>
            <pc:sldMk cId="1956709714" sldId="342"/>
            <ac:spMk id="12" creationId="{00000000-0000-0000-0000-000000000000}"/>
          </ac:spMkLst>
        </pc:spChg>
      </pc:sldChg>
      <pc:sldChg chg="modSp">
        <pc:chgData name="Seohee Yu" userId="4051f0d4ba1c3c84" providerId="LiveId" clId="{E4541379-1670-40CD-A003-8577EB70C9DA}" dt="2020-01-30T13:30:43.833" v="29" actId="14100"/>
        <pc:sldMkLst>
          <pc:docMk/>
          <pc:sldMk cId="823605277" sldId="344"/>
        </pc:sldMkLst>
        <pc:spChg chg="mod">
          <ac:chgData name="Seohee Yu" userId="4051f0d4ba1c3c84" providerId="LiveId" clId="{E4541379-1670-40CD-A003-8577EB70C9DA}" dt="2020-01-30T13:30:43.833" v="29" actId="14100"/>
          <ac:spMkLst>
            <pc:docMk/>
            <pc:sldMk cId="823605277" sldId="344"/>
            <ac:spMk id="4" creationId="{00000000-0000-0000-0000-000000000000}"/>
          </ac:spMkLst>
        </pc:spChg>
      </pc:sldChg>
      <pc:sldChg chg="modSp">
        <pc:chgData name="Seohee Yu" userId="4051f0d4ba1c3c84" providerId="LiveId" clId="{E4541379-1670-40CD-A003-8577EB70C9DA}" dt="2020-01-30T13:24:44.385" v="22" actId="14100"/>
        <pc:sldMkLst>
          <pc:docMk/>
          <pc:sldMk cId="4087966786" sldId="346"/>
        </pc:sldMkLst>
        <pc:spChg chg="mod">
          <ac:chgData name="Seohee Yu" userId="4051f0d4ba1c3c84" providerId="LiveId" clId="{E4541379-1670-40CD-A003-8577EB70C9DA}" dt="2020-01-30T13:24:44.385" v="22" actId="14100"/>
          <ac:spMkLst>
            <pc:docMk/>
            <pc:sldMk cId="4087966786" sldId="346"/>
            <ac:spMk id="5" creationId="{09F901D3-D062-465A-A8A4-0CC334FE519E}"/>
          </ac:spMkLst>
        </pc:spChg>
      </pc:sldChg>
      <pc:sldChg chg="modSp">
        <pc:chgData name="Seohee Yu" userId="4051f0d4ba1c3c84" providerId="LiveId" clId="{E4541379-1670-40CD-A003-8577EB70C9DA}" dt="2020-01-30T13:24:50.821" v="23" actId="14100"/>
        <pc:sldMkLst>
          <pc:docMk/>
          <pc:sldMk cId="4065189626" sldId="350"/>
        </pc:sldMkLst>
        <pc:spChg chg="mod">
          <ac:chgData name="Seohee Yu" userId="4051f0d4ba1c3c84" providerId="LiveId" clId="{E4541379-1670-40CD-A003-8577EB70C9DA}" dt="2020-01-30T13:24:50.821" v="23" actId="14100"/>
          <ac:spMkLst>
            <pc:docMk/>
            <pc:sldMk cId="4065189626" sldId="350"/>
            <ac:spMk id="29" creationId="{A66E7DD9-C489-495F-A41F-382F5EC11917}"/>
          </ac:spMkLst>
        </pc:spChg>
      </pc:sldChg>
      <pc:sldChg chg="modSp">
        <pc:chgData name="Seohee Yu" userId="4051f0d4ba1c3c84" providerId="LiveId" clId="{E4541379-1670-40CD-A003-8577EB70C9DA}" dt="2020-01-30T13:24:56.904" v="24" actId="14100"/>
        <pc:sldMkLst>
          <pc:docMk/>
          <pc:sldMk cId="1044978360" sldId="351"/>
        </pc:sldMkLst>
        <pc:spChg chg="mod">
          <ac:chgData name="Seohee Yu" userId="4051f0d4ba1c3c84" providerId="LiveId" clId="{E4541379-1670-40CD-A003-8577EB70C9DA}" dt="2020-01-30T13:24:56.904" v="24" actId="14100"/>
          <ac:spMkLst>
            <pc:docMk/>
            <pc:sldMk cId="1044978360" sldId="351"/>
            <ac:spMk id="16" creationId="{D1A7EB4F-E20A-4BCC-AE8C-B53C9523E597}"/>
          </ac:spMkLst>
        </pc:spChg>
      </pc:sldChg>
      <pc:sldChg chg="modSp">
        <pc:chgData name="Seohee Yu" userId="4051f0d4ba1c3c84" providerId="LiveId" clId="{E4541379-1670-40CD-A003-8577EB70C9DA}" dt="2020-01-30T13:25:00.087" v="25" actId="14100"/>
        <pc:sldMkLst>
          <pc:docMk/>
          <pc:sldMk cId="2714964015" sldId="352"/>
        </pc:sldMkLst>
        <pc:spChg chg="mod">
          <ac:chgData name="Seohee Yu" userId="4051f0d4ba1c3c84" providerId="LiveId" clId="{E4541379-1670-40CD-A003-8577EB70C9DA}" dt="2020-01-30T13:25:00.087" v="25" actId="14100"/>
          <ac:spMkLst>
            <pc:docMk/>
            <pc:sldMk cId="2714964015" sldId="352"/>
            <ac:spMk id="17" creationId="{CE2C8B2A-AE73-42FD-8AFB-DE0B8EA3A05F}"/>
          </ac:spMkLst>
        </pc:spChg>
      </pc:sldChg>
      <pc:sldChg chg="modSp">
        <pc:chgData name="Seohee Yu" userId="4051f0d4ba1c3c84" providerId="LiveId" clId="{E4541379-1670-40CD-A003-8577EB70C9DA}" dt="2020-01-30T13:25:03.041" v="26" actId="14100"/>
        <pc:sldMkLst>
          <pc:docMk/>
          <pc:sldMk cId="2901111047" sldId="353"/>
        </pc:sldMkLst>
        <pc:spChg chg="mod">
          <ac:chgData name="Seohee Yu" userId="4051f0d4ba1c3c84" providerId="LiveId" clId="{E4541379-1670-40CD-A003-8577EB70C9DA}" dt="2020-01-30T13:25:03.041" v="26" actId="14100"/>
          <ac:spMkLst>
            <pc:docMk/>
            <pc:sldMk cId="2901111047" sldId="353"/>
            <ac:spMk id="18" creationId="{0DF684C1-94B7-4127-AAD0-B5A23A27D6BF}"/>
          </ac:spMkLst>
        </pc:spChg>
      </pc:sldChg>
      <pc:sldChg chg="modSp">
        <pc:chgData name="Seohee Yu" userId="4051f0d4ba1c3c84" providerId="LiveId" clId="{E4541379-1670-40CD-A003-8577EB70C9DA}" dt="2020-01-30T13:25:08.627" v="27" actId="14100"/>
        <pc:sldMkLst>
          <pc:docMk/>
          <pc:sldMk cId="208755974" sldId="355"/>
        </pc:sldMkLst>
        <pc:spChg chg="mod">
          <ac:chgData name="Seohee Yu" userId="4051f0d4ba1c3c84" providerId="LiveId" clId="{E4541379-1670-40CD-A003-8577EB70C9DA}" dt="2020-01-30T13:25:08.627" v="27" actId="14100"/>
          <ac:spMkLst>
            <pc:docMk/>
            <pc:sldMk cId="208755974" sldId="355"/>
            <ac:spMk id="5" creationId="{C8844022-5A36-4E1A-A9C2-295B60083B30}"/>
          </ac:spMkLst>
        </pc:spChg>
      </pc:sldChg>
      <pc:sldChg chg="addSp delSp modSp">
        <pc:chgData name="Seohee Yu" userId="4051f0d4ba1c3c84" providerId="LiveId" clId="{E4541379-1670-40CD-A003-8577EB70C9DA}" dt="2020-01-30T15:32:10.554" v="187" actId="14100"/>
        <pc:sldMkLst>
          <pc:docMk/>
          <pc:sldMk cId="2589039302" sldId="357"/>
        </pc:sldMkLst>
        <pc:spChg chg="del mod">
          <ac:chgData name="Seohee Yu" userId="4051f0d4ba1c3c84" providerId="LiveId" clId="{E4541379-1670-40CD-A003-8577EB70C9DA}" dt="2020-01-30T15:27:34.992" v="31" actId="478"/>
          <ac:spMkLst>
            <pc:docMk/>
            <pc:sldMk cId="2589039302" sldId="357"/>
            <ac:spMk id="6" creationId="{57FF28B1-7591-4437-816C-FBDB98B41028}"/>
          </ac:spMkLst>
        </pc:spChg>
        <pc:spChg chg="del">
          <ac:chgData name="Seohee Yu" userId="4051f0d4ba1c3c84" providerId="LiveId" clId="{E4541379-1670-40CD-A003-8577EB70C9DA}" dt="2020-01-30T13:23:20.669" v="11" actId="478"/>
          <ac:spMkLst>
            <pc:docMk/>
            <pc:sldMk cId="2589039302" sldId="357"/>
            <ac:spMk id="7" creationId="{4378B183-A714-4514-AADA-FF6465E38E82}"/>
          </ac:spMkLst>
        </pc:spChg>
        <pc:spChg chg="add mod">
          <ac:chgData name="Seohee Yu" userId="4051f0d4ba1c3c84" providerId="LiveId" clId="{E4541379-1670-40CD-A003-8577EB70C9DA}" dt="2020-01-30T15:28:30.739" v="45" actId="164"/>
          <ac:spMkLst>
            <pc:docMk/>
            <pc:sldMk cId="2589039302" sldId="357"/>
            <ac:spMk id="7" creationId="{65301AFF-AD12-47AE-8B62-2B881A333649}"/>
          </ac:spMkLst>
        </pc:spChg>
        <pc:spChg chg="add mod ord">
          <ac:chgData name="Seohee Yu" userId="4051f0d4ba1c3c84" providerId="LiveId" clId="{E4541379-1670-40CD-A003-8577EB70C9DA}" dt="2020-01-30T15:32:10.554" v="187" actId="14100"/>
          <ac:spMkLst>
            <pc:docMk/>
            <pc:sldMk cId="2589039302" sldId="357"/>
            <ac:spMk id="8" creationId="{46BCBD28-39A8-4EAA-A5A7-565B10F00C77}"/>
          </ac:spMkLst>
        </pc:spChg>
        <pc:grpChg chg="add mod ord">
          <ac:chgData name="Seohee Yu" userId="4051f0d4ba1c3c84" providerId="LiveId" clId="{E4541379-1670-40CD-A003-8577EB70C9DA}" dt="2020-01-30T15:28:52.844" v="49" actId="166"/>
          <ac:grpSpMkLst>
            <pc:docMk/>
            <pc:sldMk cId="2589039302" sldId="357"/>
            <ac:grpSpMk id="5" creationId="{E2DFF4EA-5DA0-462D-8E76-E3CF9B5B7522}"/>
          </ac:grpSpMkLst>
        </pc:grpChg>
        <pc:picChg chg="add mod">
          <ac:chgData name="Seohee Yu" userId="4051f0d4ba1c3c84" providerId="LiveId" clId="{E4541379-1670-40CD-A003-8577EB70C9DA}" dt="2020-01-30T15:28:30.739" v="45" actId="164"/>
          <ac:picMkLst>
            <pc:docMk/>
            <pc:sldMk cId="2589039302" sldId="357"/>
            <ac:picMk id="3" creationId="{4870A356-EF6A-4FD8-8A52-632F056B9711}"/>
          </ac:picMkLst>
        </pc:picChg>
        <pc:picChg chg="del mod">
          <ac:chgData name="Seohee Yu" userId="4051f0d4ba1c3c84" providerId="LiveId" clId="{E4541379-1670-40CD-A003-8577EB70C9DA}" dt="2020-01-30T15:27:37.280" v="32" actId="478"/>
          <ac:picMkLst>
            <pc:docMk/>
            <pc:sldMk cId="2589039302" sldId="357"/>
            <ac:picMk id="4" creationId="{1623B43E-323C-48E3-A064-6CE0994EAABD}"/>
          </ac:picMkLst>
        </pc:picChg>
        <pc:picChg chg="add del">
          <ac:chgData name="Seohee Yu" userId="4051f0d4ba1c3c84" providerId="LiveId" clId="{E4541379-1670-40CD-A003-8577EB70C9DA}" dt="2020-01-30T15:29:52.118" v="51"/>
          <ac:picMkLst>
            <pc:docMk/>
            <pc:sldMk cId="2589039302" sldId="357"/>
            <ac:picMk id="9" creationId="{752A9242-E78F-4883-BC95-14CCA58C25A3}"/>
          </ac:picMkLst>
        </pc:picChg>
        <pc:picChg chg="add mod">
          <ac:chgData name="Seohee Yu" userId="4051f0d4ba1c3c84" providerId="LiveId" clId="{E4541379-1670-40CD-A003-8577EB70C9DA}" dt="2020-01-30T15:30:59.453" v="55" actId="1076"/>
          <ac:picMkLst>
            <pc:docMk/>
            <pc:sldMk cId="2589039302" sldId="357"/>
            <ac:picMk id="10" creationId="{186882D1-8F20-41A1-9B9E-D846570E2188}"/>
          </ac:picMkLst>
        </pc:picChg>
      </pc:sldChg>
      <pc:sldChg chg="delSp add del">
        <pc:chgData name="Seohee Yu" userId="4051f0d4ba1c3c84" providerId="LiveId" clId="{E4541379-1670-40CD-A003-8577EB70C9DA}" dt="2020-01-30T13:22:10.137" v="3" actId="47"/>
        <pc:sldMkLst>
          <pc:docMk/>
          <pc:sldMk cId="4137725338" sldId="406"/>
        </pc:sldMkLst>
        <pc:spChg chg="del">
          <ac:chgData name="Seohee Yu" userId="4051f0d4ba1c3c84" providerId="LiveId" clId="{E4541379-1670-40CD-A003-8577EB70C9DA}" dt="2020-01-30T13:22:02.509" v="1" actId="478"/>
          <ac:spMkLst>
            <pc:docMk/>
            <pc:sldMk cId="4137725338" sldId="406"/>
            <ac:spMk id="2" creationId="{478E94E0-FD5F-4877-95C5-4D6353DE0DFA}"/>
          </ac:spMkLst>
        </pc:spChg>
        <pc:spChg chg="del">
          <ac:chgData name="Seohee Yu" userId="4051f0d4ba1c3c84" providerId="LiveId" clId="{E4541379-1670-40CD-A003-8577EB70C9DA}" dt="2020-01-30T13:22:02.509" v="1" actId="478"/>
          <ac:spMkLst>
            <pc:docMk/>
            <pc:sldMk cId="4137725338" sldId="406"/>
            <ac:spMk id="3" creationId="{0BFB391B-04F5-4F17-890C-3C360FB04261}"/>
          </ac:spMkLst>
        </pc:spChg>
      </pc:sldChg>
      <pc:sldChg chg="modSp add">
        <pc:chgData name="Seohee Yu" userId="4051f0d4ba1c3c84" providerId="LiveId" clId="{E4541379-1670-40CD-A003-8577EB70C9DA}" dt="2020-01-30T13:22:29.330" v="4" actId="20577"/>
        <pc:sldMkLst>
          <pc:docMk/>
          <pc:sldMk cId="0" sldId="407"/>
        </pc:sldMkLst>
        <pc:spChg chg="mod">
          <ac:chgData name="Seohee Yu" userId="4051f0d4ba1c3c84" providerId="LiveId" clId="{E4541379-1670-40CD-A003-8577EB70C9DA}" dt="2020-01-30T13:22:29.330" v="4" actId="20577"/>
          <ac:spMkLst>
            <pc:docMk/>
            <pc:sldMk cId="0" sldId="407"/>
            <ac:spMk id="9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E2649-B55A-40A5-85CC-AD84F33006D4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49330-CDEE-4634-90BA-B2CD15B15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44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52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c68b4757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g7c68b4757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8862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c7335c45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7c7335c45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3664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c7335c4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3" name="Google Shape;483;g7c7335c4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116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672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440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d93730c97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g6d93730c9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279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49330-CDEE-4634-90BA-B2CD15B1570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728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d93730c9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g6d93730c9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9360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3" name="Google Shape;3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806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7335c45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7335c45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7274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6220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029E1-687F-4696-924F-CADF28E62F39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47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747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568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8558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464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03763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1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1520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c7335c45f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g7c7335c45f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37224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6461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c553259d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g7c553259d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9572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c7335c45f_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g7c7335c45f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9279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c7335c45f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19" name="Google Shape;219;g7c7335c45f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1533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c68b4757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g7c68b4757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1034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c7335c45f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8" name="Google Shape;328;g7c7335c45f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828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1FCC9-70DD-4CD6-93E2-2EC775113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414452-B004-42F2-9862-F227BD9E6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296E8B-D86E-4052-9CCC-634FA406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B09C74-77D3-48C3-A3FA-CFC396B2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646A21-3CB9-4447-A524-0A856B99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7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8FD5F-363D-4339-8148-C7FE5B2C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628832-A3F6-47FE-BDDF-4EB1D9FB4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E0EEF4-96CD-4A8D-BA27-12084753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D87A5C-E896-4619-AA63-BDBE2326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828226-56A8-4B8E-9520-4D69DD59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33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08A94B-06D4-42A1-AAA1-FB2317F13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E5E015-B927-48C0-A440-755886596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B1E9ED-0053-47DB-95B8-ABB9185F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D2A03-8823-4231-A246-17A163AF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A0EB92-771B-45C8-81CB-E24B2F1A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07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94AC1-2C21-4055-B35C-9614A393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A8B434-6E40-4902-84CD-EE11A3587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EC847F-7648-4DBB-A41F-5655AE02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EE07C4-DAD6-44F2-A59D-07B20772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8F7F5-E99A-4707-8AD1-CD88D207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15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AE4E9-38A2-4EDF-854F-03AA3DA1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EC9556-F30D-4914-8C4A-5B98EB7CE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610AB-6EE3-4A67-9363-4E2D94F8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387417-A184-4BE5-8666-386F2F89F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7AA513-F640-4ACA-8A6E-2D93F0BD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76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69A9B89-23F5-439A-97CA-CE084D1A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820D75-EF44-4773-9C74-BE6B8FB7E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4CFBB9-EB73-42C0-B24C-EBC1F4B4D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2D36A6-508A-45D8-81CE-CEB5B844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C0268-B820-47EE-AE9E-1D278768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9885BA-C2F6-4305-AA62-B6F9DA13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8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B2066-BB48-4029-B0AB-292C74CF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4496A2-30E2-4756-B55E-E3947986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5D37AE-B548-47B7-8DBB-32EB6E06A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DF066E-CBF8-4B00-BAF8-A51C3E390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E61224-7CFA-4A47-BD60-8E828B3D1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478876-4C66-413A-A1F8-E3BF9393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A8DB4D-C074-46DD-837C-802C8E1B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C2C373-86F4-48EE-B564-8AB85102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7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FF101-9B51-4F38-BB38-CDB6242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675ED9-9FF5-4F34-8674-AC73600D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529456-1C30-4FAF-96D5-98825E42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4AADDA-B928-463E-98C1-A2EBCA32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4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AB8968-3B4A-4602-AE5C-74A4BC49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F9B93A-9917-4C46-A67C-733D6EB5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74B3FD-58A0-4DCD-8853-0D000C16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5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BF282-D193-42CE-91ED-BC69F697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E12C8F-6966-4223-88D5-14547D4E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A59C53-0AE0-445E-9AAC-2F8F36D21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F66091-59AD-4DBA-9741-F0CCFFA1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CBCA41-9557-4626-BC7C-5CB19D58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1DB772-0501-45E3-AB36-49097C36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7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4A72F-FADD-4BA4-A4E3-F1D1B93F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EC8456-4492-4965-AA46-D16EF45F9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3B04DD-DE77-49AD-B73E-4252258FD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D92B3C-0720-45F9-9C71-23C9B82F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ED05F5-3453-41A3-9C77-023F0375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79CBDD-F00E-48DA-A39F-36F27393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1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C0A13A-1F23-4284-806B-934155D6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8D94CA-0850-4BC4-BB8A-1988D8984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0129E-ABF6-463F-8B50-A4514B734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A5358-E07E-488C-961C-510FF15C1107}" type="datetimeFigureOut">
              <a:rPr lang="ko-KR" altLang="en-US" smtClean="0"/>
              <a:t>2020-01-31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8DC61-946C-4A44-B7C8-67D88E440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F90AB5-55DB-4D60-89B3-04EA3377E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92.168.4.90:7080/project02/gr2_lhj/main2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92.168.4.90:7080/project02/gr2_lhj/main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91"/>
            <a:ext cx="12192001" cy="68384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56DA05-88F6-4592-848B-FFFDACF4D6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3" y="1184333"/>
            <a:ext cx="11713314" cy="5433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D83391-13B6-478B-96E7-42698CA7D710}"/>
              </a:ext>
            </a:extLst>
          </p:cNvPr>
          <p:cNvSpPr txBox="1"/>
          <p:nvPr/>
        </p:nvSpPr>
        <p:spPr>
          <a:xfrm>
            <a:off x="0" y="714695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여행 친구 </a:t>
            </a:r>
            <a:r>
              <a:rPr lang="ko-KR" altLang="en-US" sz="2400" b="1" dirty="0" err="1"/>
              <a:t>매칭</a:t>
            </a:r>
            <a:r>
              <a:rPr lang="en-US" altLang="ko-KR" sz="2400" b="1" dirty="0"/>
              <a:t>(TRIP MATE)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24163-8261-4076-9BEE-A2DCF6861B75}"/>
              </a:ext>
            </a:extLst>
          </p:cNvPr>
          <p:cNvSpPr txBox="1"/>
          <p:nvPr/>
        </p:nvSpPr>
        <p:spPr>
          <a:xfrm>
            <a:off x="10152138" y="4678625"/>
            <a:ext cx="1800519" cy="1938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조</a:t>
            </a:r>
            <a:endParaRPr lang="en-US" altLang="ko-KR" sz="2000" b="1" dirty="0"/>
          </a:p>
          <a:p>
            <a:r>
              <a:rPr lang="ko-KR" altLang="en-US" sz="2000" b="1" dirty="0"/>
              <a:t>김현태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조장</a:t>
            </a:r>
            <a:r>
              <a:rPr lang="en-US" altLang="ko-KR" sz="2000" b="1" dirty="0"/>
              <a:t>)</a:t>
            </a:r>
          </a:p>
          <a:p>
            <a:r>
              <a:rPr lang="ko-KR" altLang="en-US" sz="2000" b="1" dirty="0" err="1"/>
              <a:t>권기범</a:t>
            </a:r>
            <a:endParaRPr lang="en-US" altLang="ko-KR" sz="2000" b="1" dirty="0"/>
          </a:p>
          <a:p>
            <a:r>
              <a:rPr lang="ko-KR" altLang="en-US" sz="2000" b="1" dirty="0" err="1"/>
              <a:t>김용승</a:t>
            </a:r>
            <a:endParaRPr lang="en-US" altLang="ko-KR" sz="2000" b="1" dirty="0"/>
          </a:p>
          <a:p>
            <a:r>
              <a:rPr lang="ko-KR" altLang="en-US" sz="2000" b="1" dirty="0" err="1"/>
              <a:t>유서희</a:t>
            </a:r>
            <a:endParaRPr lang="en-US" altLang="ko-KR" sz="2000" b="1" dirty="0"/>
          </a:p>
          <a:p>
            <a:r>
              <a:rPr lang="ko-KR" altLang="en-US" sz="2000" b="1" dirty="0"/>
              <a:t>이형준</a:t>
            </a:r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3E8E8-B50D-4EF0-ADF3-30F3BFE71E74}"/>
              </a:ext>
            </a:extLst>
          </p:cNvPr>
          <p:cNvSpPr txBox="1"/>
          <p:nvPr/>
        </p:nvSpPr>
        <p:spPr>
          <a:xfrm>
            <a:off x="239343" y="1184333"/>
            <a:ext cx="2487636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발표 순서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주제 선정 이유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기능 설명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화면 구현</a:t>
            </a:r>
            <a:endParaRPr lang="en-US" altLang="ko-KR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31753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소셜</a:t>
            </a:r>
            <a:r>
              <a:rPr lang="ko-KR" altLang="en-US" sz="2000" b="1" dirty="0"/>
              <a:t> 여행 서비스</a:t>
            </a:r>
            <a:r>
              <a:rPr lang="en-US" altLang="ko-KR" sz="2000" b="1" dirty="0"/>
              <a:t>(Social Travel Service)</a:t>
            </a:r>
            <a:endParaRPr lang="ko-KR" altLang="en-US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2818364" y="6488668"/>
            <a:ext cx="5806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http://192.168.4.90:7080/project02/gr2_lhj/main2.html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324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BD72A8-8100-4611-9800-621A36219609}"/>
              </a:ext>
            </a:extLst>
          </p:cNvPr>
          <p:cNvSpPr/>
          <p:nvPr/>
        </p:nvSpPr>
        <p:spPr>
          <a:xfrm>
            <a:off x="540470" y="199503"/>
            <a:ext cx="704810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개인정보</a:t>
            </a:r>
            <a:r>
              <a:rPr lang="en-US" altLang="ko-KR" b="1" dirty="0"/>
              <a:t>(</a:t>
            </a:r>
            <a:r>
              <a:rPr lang="ko-KR" altLang="en-US" b="1" dirty="0"/>
              <a:t>나이</a:t>
            </a:r>
            <a:r>
              <a:rPr lang="en-US" altLang="ko-KR" b="1" dirty="0"/>
              <a:t>, </a:t>
            </a:r>
            <a:r>
              <a:rPr lang="ko-KR" altLang="en-US" b="1" dirty="0"/>
              <a:t>성별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관심사</a:t>
            </a:r>
            <a:r>
              <a:rPr lang="en-US" altLang="ko-KR" b="1" dirty="0"/>
              <a:t>(</a:t>
            </a:r>
            <a:r>
              <a:rPr lang="ko-KR" altLang="en-US" b="1" dirty="0"/>
              <a:t>취미</a:t>
            </a:r>
            <a:r>
              <a:rPr lang="en-US" altLang="ko-KR" b="1" dirty="0"/>
              <a:t>, </a:t>
            </a:r>
            <a:r>
              <a:rPr lang="ko-KR" altLang="en-US" b="1" dirty="0"/>
              <a:t>음식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선호 인원수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조회하고 있는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5. </a:t>
            </a:r>
            <a:r>
              <a:rPr lang="ko-KR" altLang="en-US" b="1" dirty="0"/>
              <a:t>현재 위치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6. </a:t>
            </a:r>
            <a:r>
              <a:rPr lang="ko-KR" altLang="en-US" b="1" dirty="0"/>
              <a:t>이동수단</a:t>
            </a:r>
            <a:r>
              <a:rPr lang="en-US" altLang="ko-KR" b="1" dirty="0"/>
              <a:t>(</a:t>
            </a:r>
            <a:r>
              <a:rPr lang="ko-KR" altLang="en-US" b="1" dirty="0"/>
              <a:t>열차</a:t>
            </a:r>
            <a:r>
              <a:rPr lang="en-US" altLang="ko-KR" b="1" dirty="0"/>
              <a:t>, </a:t>
            </a:r>
            <a:r>
              <a:rPr lang="ko-KR" altLang="en-US" b="1" dirty="0"/>
              <a:t>자가</a:t>
            </a:r>
            <a:r>
              <a:rPr lang="en-US" altLang="ko-KR" b="1" dirty="0"/>
              <a:t>, </a:t>
            </a:r>
            <a:r>
              <a:rPr lang="ko-KR" altLang="en-US" b="1" dirty="0"/>
              <a:t>렌트</a:t>
            </a:r>
            <a:r>
              <a:rPr lang="en-US" altLang="ko-KR" b="1" dirty="0"/>
              <a:t>, </a:t>
            </a:r>
            <a:r>
              <a:rPr lang="ko-KR" altLang="en-US" b="1" dirty="0"/>
              <a:t>버스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7. </a:t>
            </a:r>
            <a:r>
              <a:rPr lang="ko-KR" altLang="en-US" b="1" dirty="0"/>
              <a:t>이전에 조회한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8. </a:t>
            </a:r>
            <a:r>
              <a:rPr lang="ko-KR" altLang="en-US" b="1" dirty="0"/>
              <a:t>최근 다녀온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9. </a:t>
            </a:r>
            <a:r>
              <a:rPr lang="ko-KR" altLang="en-US" b="1" dirty="0"/>
              <a:t>이전 여행 기록으로 생긴 평점</a:t>
            </a:r>
            <a:r>
              <a:rPr lang="en-US" altLang="ko-KR" b="1" dirty="0"/>
              <a:t>(</a:t>
            </a:r>
            <a:r>
              <a:rPr lang="ko-KR" altLang="en-US" b="1" dirty="0"/>
              <a:t>여행 후에 서로에게 평점 부여</a:t>
            </a:r>
            <a:r>
              <a:rPr lang="en-US" altLang="ko-KR" b="1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89735B-C642-4A4E-8B49-9D18CFCCA93A}"/>
              </a:ext>
            </a:extLst>
          </p:cNvPr>
          <p:cNvSpPr/>
          <p:nvPr/>
        </p:nvSpPr>
        <p:spPr>
          <a:xfrm>
            <a:off x="6096000" y="199503"/>
            <a:ext cx="3322948" cy="6960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 시 입력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수정 가능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A598697-D7E3-4401-A007-D3758D4E53BD}"/>
              </a:ext>
            </a:extLst>
          </p:cNvPr>
          <p:cNvCxnSpPr/>
          <p:nvPr/>
        </p:nvCxnSpPr>
        <p:spPr>
          <a:xfrm>
            <a:off x="3355942" y="395926"/>
            <a:ext cx="2740058" cy="151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9F49D7A-963C-455F-A5E9-A2668ECE7B1C}"/>
              </a:ext>
            </a:extLst>
          </p:cNvPr>
          <p:cNvCxnSpPr>
            <a:cxnSpLocks/>
          </p:cNvCxnSpPr>
          <p:nvPr/>
        </p:nvCxnSpPr>
        <p:spPr>
          <a:xfrm flipV="1">
            <a:off x="3054285" y="580309"/>
            <a:ext cx="3041715" cy="3869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C42C45-9589-49E2-BA01-554FF3657312}"/>
              </a:ext>
            </a:extLst>
          </p:cNvPr>
          <p:cNvSpPr/>
          <p:nvPr/>
        </p:nvSpPr>
        <p:spPr>
          <a:xfrm>
            <a:off x="6110141" y="1913641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매칭 </a:t>
            </a:r>
            <a:r>
              <a:rPr lang="ko-KR" altLang="en-US">
                <a:solidFill>
                  <a:schemeClr val="tx1"/>
                </a:solidFill>
              </a:rPr>
              <a:t>시 설정 또는 실시간 정보 사용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42A85CF-6835-411E-B309-7D6831087544}"/>
              </a:ext>
            </a:extLst>
          </p:cNvPr>
          <p:cNvCxnSpPr>
            <a:cxnSpLocks/>
          </p:cNvCxnSpPr>
          <p:nvPr/>
        </p:nvCxnSpPr>
        <p:spPr>
          <a:xfrm>
            <a:off x="2773052" y="1541489"/>
            <a:ext cx="3322948" cy="539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98180D9-9B9B-4591-BA4B-D249DE79E036}"/>
              </a:ext>
            </a:extLst>
          </p:cNvPr>
          <p:cNvCxnSpPr>
            <a:cxnSpLocks/>
          </p:cNvCxnSpPr>
          <p:nvPr/>
        </p:nvCxnSpPr>
        <p:spPr>
          <a:xfrm>
            <a:off x="3780148" y="2032695"/>
            <a:ext cx="2301712" cy="2299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E723970-63D4-4048-A5EA-A5063DD71678}"/>
              </a:ext>
            </a:extLst>
          </p:cNvPr>
          <p:cNvCxnSpPr>
            <a:cxnSpLocks/>
          </p:cNvCxnSpPr>
          <p:nvPr/>
        </p:nvCxnSpPr>
        <p:spPr>
          <a:xfrm flipV="1">
            <a:off x="2554664" y="2432115"/>
            <a:ext cx="3527196" cy="168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21D2DB3-DC5A-4D1B-A4A4-057B04A3C00B}"/>
              </a:ext>
            </a:extLst>
          </p:cNvPr>
          <p:cNvCxnSpPr>
            <a:cxnSpLocks/>
          </p:cNvCxnSpPr>
          <p:nvPr/>
        </p:nvCxnSpPr>
        <p:spPr>
          <a:xfrm flipV="1">
            <a:off x="4496585" y="2609588"/>
            <a:ext cx="1589988" cy="5279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451E69-EAD4-4320-A9B7-FCAC7CC36B3B}"/>
              </a:ext>
            </a:extLst>
          </p:cNvPr>
          <p:cNvSpPr/>
          <p:nvPr/>
        </p:nvSpPr>
        <p:spPr>
          <a:xfrm>
            <a:off x="7459745" y="3720223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 정보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에 저장 후 이용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45215D-91DA-4E10-81F8-BE9D6D64664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780148" y="3665807"/>
            <a:ext cx="3679597" cy="4863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C11BC84-B298-471F-9200-587EB0D25B9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591612" y="4152108"/>
            <a:ext cx="3868133" cy="51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5EB4B6D-73F9-4F5B-A00B-1AAB9C6A4C11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525678" y="4152108"/>
            <a:ext cx="1934067" cy="431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2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  <a:endParaRPr sz="1800"/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7" name="직사각형 12"/>
          <p:cNvGrpSpPr/>
          <p:nvPr/>
        </p:nvGrpSpPr>
        <p:grpSpPr>
          <a:xfrm>
            <a:off x="3184036" y="1293245"/>
            <a:ext cx="1927230" cy="609697"/>
            <a:chOff x="0" y="0"/>
            <a:chExt cx="1927229" cy="609696"/>
          </a:xfrm>
        </p:grpSpPr>
        <p:sp>
          <p:nvSpPr>
            <p:cNvPr id="105" name="직사각형"/>
            <p:cNvSpPr/>
            <p:nvPr/>
          </p:nvSpPr>
          <p:spPr>
            <a:xfrm>
              <a:off x="-1" y="0"/>
              <a:ext cx="1927231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06" name="메인로고"/>
            <p:cNvSpPr txBox="1"/>
            <p:nvPr/>
          </p:nvSpPr>
          <p:spPr>
            <a:xfrm>
              <a:off x="-1" y="111425"/>
              <a:ext cx="1927231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여행 메이트 매칭</a:t>
              </a:r>
            </a:p>
          </p:txBody>
        </p:sp>
      </p:grpSp>
      <p:graphicFrame>
        <p:nvGraphicFramePr>
          <p:cNvPr id="108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1" name="타원 29"/>
          <p:cNvGrpSpPr/>
          <p:nvPr/>
        </p:nvGrpSpPr>
        <p:grpSpPr>
          <a:xfrm>
            <a:off x="312841" y="2056906"/>
            <a:ext cx="379800" cy="370837"/>
            <a:chOff x="-1" y="0"/>
            <a:chExt cx="379798" cy="370835"/>
          </a:xfrm>
        </p:grpSpPr>
        <p:sp>
          <p:nvSpPr>
            <p:cNvPr id="10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0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12" name="직사각형 5"/>
          <p:cNvSpPr/>
          <p:nvPr/>
        </p:nvSpPr>
        <p:spPr>
          <a:xfrm>
            <a:off x="404169" y="2737767"/>
            <a:ext cx="1432416" cy="11790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29세 이상</a:t>
            </a:r>
          </a:p>
        </p:txBody>
      </p:sp>
      <p:sp>
        <p:nvSpPr>
          <p:cNvPr id="113" name="직사각형 47"/>
          <p:cNvSpPr/>
          <p:nvPr/>
        </p:nvSpPr>
        <p:spPr>
          <a:xfrm>
            <a:off x="1924696" y="2743547"/>
            <a:ext cx="1432415" cy="11675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5명~10명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4" name="직사각형 48"/>
          <p:cNvSpPr/>
          <p:nvPr/>
        </p:nvSpPr>
        <p:spPr>
          <a:xfrm>
            <a:off x="3441960" y="2755106"/>
            <a:ext cx="1432415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기타 </a:t>
            </a:r>
          </a:p>
        </p:txBody>
      </p:sp>
      <p:grpSp>
        <p:nvGrpSpPr>
          <p:cNvPr id="117" name="직사각형 50"/>
          <p:cNvGrpSpPr/>
          <p:nvPr/>
        </p:nvGrpSpPr>
        <p:grpSpPr>
          <a:xfrm>
            <a:off x="6428952" y="2793512"/>
            <a:ext cx="1432415" cy="1027076"/>
            <a:chOff x="0" y="0"/>
            <a:chExt cx="1432414" cy="1027074"/>
          </a:xfrm>
        </p:grpSpPr>
        <p:sp>
          <p:nvSpPr>
            <p:cNvPr id="115" name="직사각형"/>
            <p:cNvSpPr/>
            <p:nvPr/>
          </p:nvSpPr>
          <p:spPr>
            <a:xfrm>
              <a:off x="-1" y="-1"/>
              <a:ext cx="1432416" cy="102707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6" name="경기지역…"/>
            <p:cNvSpPr txBox="1"/>
            <p:nvPr/>
          </p:nvSpPr>
          <p:spPr>
            <a:xfrm>
              <a:off x="-1" y="61419"/>
              <a:ext cx="1432416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제주도</a:t>
              </a:r>
            </a:p>
          </p:txBody>
        </p:sp>
      </p:grpSp>
      <p:grpSp>
        <p:nvGrpSpPr>
          <p:cNvPr id="120" name="타원 29"/>
          <p:cNvGrpSpPr/>
          <p:nvPr/>
        </p:nvGrpSpPr>
        <p:grpSpPr>
          <a:xfrm>
            <a:off x="5517533" y="2077905"/>
            <a:ext cx="379799" cy="370837"/>
            <a:chOff x="-1" y="0"/>
            <a:chExt cx="379798" cy="370835"/>
          </a:xfrm>
        </p:grpSpPr>
        <p:sp>
          <p:nvSpPr>
            <p:cNvPr id="118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9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3" name="타원 29"/>
          <p:cNvGrpSpPr/>
          <p:nvPr/>
        </p:nvGrpSpPr>
        <p:grpSpPr>
          <a:xfrm>
            <a:off x="394590" y="2868947"/>
            <a:ext cx="379799" cy="370836"/>
            <a:chOff x="-1" y="0"/>
            <a:chExt cx="379798" cy="370835"/>
          </a:xfrm>
        </p:grpSpPr>
        <p:sp>
          <p:nvSpPr>
            <p:cNvPr id="121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22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5" name="직사각형 6"/>
          <p:cNvGrpSpPr/>
          <p:nvPr/>
        </p:nvGrpSpPr>
        <p:grpSpPr>
          <a:xfrm>
            <a:off x="195665" y="3951479"/>
            <a:ext cx="7884451" cy="2532448"/>
            <a:chOff x="0" y="0"/>
            <a:chExt cx="7884450" cy="2532447"/>
          </a:xfrm>
        </p:grpSpPr>
        <p:sp>
          <p:nvSpPr>
            <p:cNvPr id="124" name="직사각형"/>
            <p:cNvSpPr/>
            <p:nvPr/>
          </p:nvSpPr>
          <p:spPr>
            <a:xfrm>
              <a:off x="0" y="-1"/>
              <a:ext cx="7884451" cy="25324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grpSp>
          <p:nvGrpSpPr>
            <p:cNvPr id="129" name="그룹"/>
            <p:cNvGrpSpPr/>
            <p:nvPr/>
          </p:nvGrpSpPr>
          <p:grpSpPr>
            <a:xfrm>
              <a:off x="80429" y="82650"/>
              <a:ext cx="7558588" cy="1016712"/>
              <a:chOff x="0" y="0"/>
              <a:chExt cx="7558586" cy="1016711"/>
            </a:xfrm>
          </p:grpSpPr>
          <p:sp>
            <p:nvSpPr>
              <p:cNvPr id="125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26" name="사용자1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사용자1</a:t>
                </a:r>
              </a:p>
            </p:txBody>
          </p:sp>
          <p:sp>
            <p:nvSpPr>
              <p:cNvPr id="127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28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34" name="그룹"/>
            <p:cNvGrpSpPr/>
            <p:nvPr/>
          </p:nvGrpSpPr>
          <p:grpSpPr>
            <a:xfrm>
              <a:off x="80429" y="1171239"/>
              <a:ext cx="7558588" cy="1016712"/>
              <a:chOff x="0" y="0"/>
              <a:chExt cx="7558586" cy="1016711"/>
            </a:xfrm>
          </p:grpSpPr>
          <p:sp>
            <p:nvSpPr>
              <p:cNvPr id="13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31" name="사용자2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사용자2</a:t>
                </a:r>
              </a:p>
            </p:txBody>
          </p:sp>
          <p:sp>
            <p:nvSpPr>
              <p:cNvPr id="132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33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38" name="타원 29"/>
          <p:cNvGrpSpPr/>
          <p:nvPr/>
        </p:nvGrpSpPr>
        <p:grpSpPr>
          <a:xfrm>
            <a:off x="177317" y="3951479"/>
            <a:ext cx="379799" cy="370837"/>
            <a:chOff x="-1" y="0"/>
            <a:chExt cx="379798" cy="370835"/>
          </a:xfrm>
        </p:grpSpPr>
        <p:sp>
          <p:nvSpPr>
            <p:cNvPr id="136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37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43999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28" name="표 13"/>
          <p:cNvGraphicFramePr/>
          <p:nvPr>
            <p:extLst>
              <p:ext uri="{D42A27DB-BD31-4B8C-83A1-F6EECF244321}">
                <p14:modId xmlns:p14="http://schemas.microsoft.com/office/powerpoint/2010/main" val="541144206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실시간 채팅 형식으로써 서로의</a:t>
                      </a:r>
                    </a:p>
                    <a:p>
                      <a:pPr algn="l">
                        <a:defRPr sz="1500"/>
                      </a:pPr>
                      <a:r>
                        <a:t>정보공유 및 연락처 교환 등 기능활용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사용자가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지정한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프로필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사진이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노출됨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31" name="타원 29"/>
          <p:cNvGrpSpPr/>
          <p:nvPr/>
        </p:nvGrpSpPr>
        <p:grpSpPr>
          <a:xfrm>
            <a:off x="198889" y="1425315"/>
            <a:ext cx="379800" cy="370836"/>
            <a:chOff x="-1" y="-1"/>
            <a:chExt cx="379798" cy="370835"/>
          </a:xfrm>
        </p:grpSpPr>
        <p:sp>
          <p:nvSpPr>
            <p:cNvPr id="32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0" name="1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34" name="타원 31"/>
          <p:cNvGrpSpPr/>
          <p:nvPr/>
        </p:nvGrpSpPr>
        <p:grpSpPr>
          <a:xfrm>
            <a:off x="12521084" y="4649595"/>
            <a:ext cx="379799" cy="370837"/>
            <a:chOff x="-1" y="-1"/>
            <a:chExt cx="379798" cy="370835"/>
          </a:xfrm>
        </p:grpSpPr>
        <p:sp>
          <p:nvSpPr>
            <p:cNvPr id="33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3" name="3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37" name="채팅을 입력하세요."/>
          <p:cNvGrpSpPr/>
          <p:nvPr/>
        </p:nvGrpSpPr>
        <p:grpSpPr>
          <a:xfrm>
            <a:off x="353916" y="6067819"/>
            <a:ext cx="7587465" cy="434051"/>
            <a:chOff x="0" y="0"/>
            <a:chExt cx="7587464" cy="434050"/>
          </a:xfrm>
        </p:grpSpPr>
        <p:sp>
          <p:nvSpPr>
            <p:cNvPr id="335" name="직사각형"/>
            <p:cNvSpPr/>
            <p:nvPr/>
          </p:nvSpPr>
          <p:spPr>
            <a:xfrm>
              <a:off x="0" y="-1"/>
              <a:ext cx="7587465" cy="4340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6" name="채팅을 입력하세요."/>
            <p:cNvSpPr txBox="1"/>
            <p:nvPr/>
          </p:nvSpPr>
          <p:spPr>
            <a:xfrm>
              <a:off x="0" y="23603"/>
              <a:ext cx="7587465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채팅을 입력하세요.</a:t>
              </a:r>
            </a:p>
          </p:txBody>
        </p:sp>
      </p:grpSp>
      <p:grpSp>
        <p:nvGrpSpPr>
          <p:cNvPr id="340" name="전송"/>
          <p:cNvGrpSpPr/>
          <p:nvPr/>
        </p:nvGrpSpPr>
        <p:grpSpPr>
          <a:xfrm>
            <a:off x="7430634" y="6183771"/>
            <a:ext cx="354398" cy="202149"/>
            <a:chOff x="0" y="0"/>
            <a:chExt cx="354396" cy="202148"/>
          </a:xfrm>
        </p:grpSpPr>
        <p:sp>
          <p:nvSpPr>
            <p:cNvPr id="338" name="직사각형"/>
            <p:cNvSpPr/>
            <p:nvPr/>
          </p:nvSpPr>
          <p:spPr>
            <a:xfrm>
              <a:off x="0" y="0"/>
              <a:ext cx="354397" cy="2021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9" name="전송"/>
            <p:cNvSpPr txBox="1"/>
            <p:nvPr/>
          </p:nvSpPr>
          <p:spPr>
            <a:xfrm>
              <a:off x="0" y="4556"/>
              <a:ext cx="354397" cy="19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전송</a:t>
              </a:r>
            </a:p>
          </p:txBody>
        </p:sp>
      </p:grpSp>
      <p:grpSp>
        <p:nvGrpSpPr>
          <p:cNvPr id="343" name="안녕하세요 ~ 여행광님"/>
          <p:cNvGrpSpPr/>
          <p:nvPr/>
        </p:nvGrpSpPr>
        <p:grpSpPr>
          <a:xfrm>
            <a:off x="4249779" y="1518534"/>
            <a:ext cx="3179076" cy="971049"/>
            <a:chOff x="-1" y="-1"/>
            <a:chExt cx="3179074" cy="971047"/>
          </a:xfrm>
        </p:grpSpPr>
        <p:sp>
          <p:nvSpPr>
            <p:cNvPr id="341" name="안녕하세요 ~ 여행광님"/>
            <p:cNvSpPr txBox="1"/>
            <p:nvPr/>
          </p:nvSpPr>
          <p:spPr>
            <a:xfrm>
              <a:off x="257542" y="139699"/>
              <a:ext cx="2207824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안녕하세요 ~ 여행광님 </a:t>
              </a:r>
            </a:p>
          </p:txBody>
        </p:sp>
        <p:pic>
          <p:nvPicPr>
            <p:cNvPr id="342" name="안녕하세요 ~ 여행광님 안녕하세요 ~ 여행광님 " descr="안녕하세요 ~ 여행광님 안녕하세요 ~ 여행광님 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" y="-2"/>
              <a:ext cx="317907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6" name="네 저는 괜찮아요 !"/>
          <p:cNvGrpSpPr/>
          <p:nvPr/>
        </p:nvGrpSpPr>
        <p:grpSpPr>
          <a:xfrm>
            <a:off x="821334" y="3927146"/>
            <a:ext cx="2486873" cy="971048"/>
            <a:chOff x="-1" y="-1"/>
            <a:chExt cx="2486871" cy="971047"/>
          </a:xfrm>
        </p:grpSpPr>
        <p:sp>
          <p:nvSpPr>
            <p:cNvPr id="344" name="네 저는 괜찮아요 !"/>
            <p:cNvSpPr txBox="1"/>
            <p:nvPr/>
          </p:nvSpPr>
          <p:spPr>
            <a:xfrm>
              <a:off x="244099" y="139699"/>
              <a:ext cx="174236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네 저는 괜찮아요 !</a:t>
              </a:r>
            </a:p>
          </p:txBody>
        </p:sp>
        <p:pic>
          <p:nvPicPr>
            <p:cNvPr id="345" name="네 저는 괜찮아요 ! 네 저는 괜찮아요 !" descr="네 저는 괜찮아요 ! 네 저는 괜찮아요 !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" y="-2"/>
              <a:ext cx="2486873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9" name="17일날 9시 출발 괜찮아요?"/>
          <p:cNvGrpSpPr/>
          <p:nvPr/>
        </p:nvGrpSpPr>
        <p:grpSpPr>
          <a:xfrm>
            <a:off x="4014648" y="2943475"/>
            <a:ext cx="3450336" cy="971049"/>
            <a:chOff x="-1" y="-1"/>
            <a:chExt cx="3450334" cy="971047"/>
          </a:xfrm>
        </p:grpSpPr>
        <p:sp>
          <p:nvSpPr>
            <p:cNvPr id="347" name="17일날 9시 출발 괜찮아요?"/>
            <p:cNvSpPr txBox="1"/>
            <p:nvPr/>
          </p:nvSpPr>
          <p:spPr>
            <a:xfrm>
              <a:off x="245034" y="139699"/>
              <a:ext cx="2582871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17일날 9시 출발 괜찮아요?</a:t>
              </a:r>
            </a:p>
          </p:txBody>
        </p:sp>
        <p:pic>
          <p:nvPicPr>
            <p:cNvPr id="348" name="17일날 9시 출발 괜찮아요? 17일날 9시 출발 괜찮아요?" descr="17일날 9시 출발 괜찮아요? 17일날 9시 출발 괜찮아요?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" y="-2"/>
              <a:ext cx="345033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2" name="반갑습니다 ~"/>
          <p:cNvGrpSpPr/>
          <p:nvPr/>
        </p:nvGrpSpPr>
        <p:grpSpPr>
          <a:xfrm>
            <a:off x="821336" y="2297353"/>
            <a:ext cx="2007900" cy="971049"/>
            <a:chOff x="0" y="-1"/>
            <a:chExt cx="2007899" cy="971047"/>
          </a:xfrm>
        </p:grpSpPr>
        <p:sp>
          <p:nvSpPr>
            <p:cNvPr id="350" name="반갑습니다 ~"/>
            <p:cNvSpPr txBox="1"/>
            <p:nvPr/>
          </p:nvSpPr>
          <p:spPr>
            <a:xfrm>
              <a:off x="248135" y="139699"/>
              <a:ext cx="128984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반갑습니다 ~</a:t>
              </a:r>
            </a:p>
          </p:txBody>
        </p:sp>
        <p:pic>
          <p:nvPicPr>
            <p:cNvPr id="351" name="반갑습니다 ~ 반갑습니다 ~" descr="반갑습니다 ~ 반갑습니다 ~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2"/>
              <a:ext cx="2007901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5" name="그럼 그때 종각역에서 뵈요!!"/>
          <p:cNvGrpSpPr/>
          <p:nvPr/>
        </p:nvGrpSpPr>
        <p:grpSpPr>
          <a:xfrm>
            <a:off x="3892727" y="4768766"/>
            <a:ext cx="3579234" cy="971049"/>
            <a:chOff x="-1" y="-1"/>
            <a:chExt cx="3579232" cy="971047"/>
          </a:xfrm>
        </p:grpSpPr>
        <p:sp>
          <p:nvSpPr>
            <p:cNvPr id="353" name="그럼 그때 종각역에서 뵈요!!"/>
            <p:cNvSpPr txBox="1"/>
            <p:nvPr/>
          </p:nvSpPr>
          <p:spPr>
            <a:xfrm>
              <a:off x="253027" y="139699"/>
              <a:ext cx="2596828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그럼 그때 종각역에서 뵈요!!</a:t>
              </a:r>
            </a:p>
          </p:txBody>
        </p:sp>
        <p:pic>
          <p:nvPicPr>
            <p:cNvPr id="354" name="그럼 그때 종각역에서 뵈요!! 그럼 그때 종각역에서 뵈요!!" descr="그럼 그때 종각역에서 뵈요!! 그럼 그때 종각역에서 뵈요!!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" y="-2"/>
              <a:ext cx="3579234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6" name="그림 1" descr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01" y="2261460"/>
            <a:ext cx="590401" cy="78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그림 2" descr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1471042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그림 31" descr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2899521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32" descr="그림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4762744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3" descr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01" y="3928238"/>
            <a:ext cx="590401" cy="788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타원 29"/>
          <p:cNvGrpSpPr/>
          <p:nvPr/>
        </p:nvGrpSpPr>
        <p:grpSpPr>
          <a:xfrm>
            <a:off x="7518634" y="2175805"/>
            <a:ext cx="379799" cy="370837"/>
            <a:chOff x="0" y="0"/>
            <a:chExt cx="379798" cy="370835"/>
          </a:xfrm>
        </p:grpSpPr>
        <p:sp>
          <p:nvSpPr>
            <p:cNvPr id="361" name="타원형"/>
            <p:cNvSpPr/>
            <p:nvPr/>
          </p:nvSpPr>
          <p:spPr>
            <a:xfrm>
              <a:off x="0" y="21639"/>
              <a:ext cx="379799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2" name="1"/>
            <p:cNvSpPr txBox="1"/>
            <p:nvPr/>
          </p:nvSpPr>
          <p:spPr>
            <a:xfrm>
              <a:off x="55621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매칭</a:t>
            </a:r>
            <a:r>
              <a:rPr lang="ko-KR" altLang="en-US" sz="3200" b="1" dirty="0"/>
              <a:t> 후 채팅 가능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89438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2224A-1492-4A03-AFD5-127605EA134E}"/>
              </a:ext>
            </a:extLst>
          </p:cNvPr>
          <p:cNvSpPr txBox="1"/>
          <p:nvPr/>
        </p:nvSpPr>
        <p:spPr>
          <a:xfrm>
            <a:off x="6333610" y="2517396"/>
            <a:ext cx="57508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/>
              <a:t>현지인이 직접 등록한 여행 상품을 선택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양질의 가이드를 선발하기 위한 절차가 존재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en-US" altLang="ko-KR" sz="2000" b="1" dirty="0"/>
              <a:t>1:1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1:</a:t>
            </a:r>
            <a:r>
              <a:rPr lang="ko-KR" altLang="en-US" sz="2000" b="1" dirty="0"/>
              <a:t>多까지 유연한 인원 설정 가능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가이드는 가격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여행계획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여행경로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여행지 사진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에 대한 정보를 제공</a:t>
            </a:r>
            <a:endParaRPr lang="en-US" altLang="ko-KR" sz="2000" b="1" dirty="0"/>
          </a:p>
        </p:txBody>
      </p:sp>
      <p:pic>
        <p:nvPicPr>
          <p:cNvPr id="2050" name="Picture 2" descr="C:\Users\ezen-033\Desktop\여행 가이드 매칭_기능설명_이미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3" y="1217512"/>
            <a:ext cx="5602529" cy="388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43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가이드 선발 절차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3694" y="1201271"/>
            <a:ext cx="41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마이리얼트립의</a:t>
            </a:r>
            <a:r>
              <a:rPr lang="ko-KR" altLang="en-US" dirty="0"/>
              <a:t> 서비스를 참고하였음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482" y="1910388"/>
            <a:ext cx="3478307" cy="25853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가이드 등록</a:t>
            </a:r>
            <a:endParaRPr lang="en-US" altLang="ko-KR" b="1" dirty="0"/>
          </a:p>
          <a:p>
            <a:endParaRPr lang="en-US" altLang="ko-KR" dirty="0"/>
          </a:p>
          <a:p>
            <a:pPr algn="ctr"/>
            <a:r>
              <a:rPr lang="ko-KR" altLang="en-US" dirty="0"/>
              <a:t>가이드 등록페이지에서</a:t>
            </a:r>
            <a:endParaRPr lang="en-US" altLang="ko-KR" dirty="0"/>
          </a:p>
          <a:p>
            <a:pPr algn="ctr"/>
            <a:r>
              <a:rPr lang="ko-KR" altLang="en-US" dirty="0"/>
              <a:t>가이드 등록 신청</a:t>
            </a:r>
            <a:r>
              <a:rPr lang="en-US" altLang="ko-KR" dirty="0"/>
              <a:t>(</a:t>
            </a:r>
            <a:r>
              <a:rPr lang="ko-KR" altLang="en-US" dirty="0"/>
              <a:t>서류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algn="ctr"/>
            <a:r>
              <a:rPr lang="ko-KR" altLang="en-US" b="1" dirty="0"/>
              <a:t>서류내용</a:t>
            </a:r>
            <a:endParaRPr lang="en-US" altLang="ko-KR" b="1" dirty="0"/>
          </a:p>
          <a:p>
            <a:pPr algn="ctr"/>
            <a:r>
              <a:rPr lang="ko-KR" altLang="en-US" dirty="0"/>
              <a:t>연락처</a:t>
            </a:r>
            <a:r>
              <a:rPr lang="en-US" altLang="ko-KR" dirty="0"/>
              <a:t>, </a:t>
            </a:r>
            <a:r>
              <a:rPr lang="ko-KR" altLang="en-US" dirty="0"/>
              <a:t>현지 거주 기간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 신분증</a:t>
            </a:r>
            <a:r>
              <a:rPr lang="en-US" altLang="ko-KR" dirty="0"/>
              <a:t>, </a:t>
            </a:r>
            <a:r>
              <a:rPr lang="ko-KR" altLang="en-US" dirty="0"/>
              <a:t>자기소개서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 </a:t>
            </a:r>
            <a:r>
              <a:rPr lang="ko-KR" altLang="en-US" dirty="0"/>
              <a:t>여행계획</a:t>
            </a:r>
            <a:r>
              <a:rPr lang="en-US" altLang="ko-KR" dirty="0"/>
              <a:t>(</a:t>
            </a:r>
            <a:r>
              <a:rPr lang="ko-KR" altLang="en-US" dirty="0"/>
              <a:t>포트폴리오</a:t>
            </a:r>
            <a:r>
              <a:rPr lang="en-US" altLang="ko-KR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2317" y="2464385"/>
            <a:ext cx="3648635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면접</a:t>
            </a:r>
            <a:endParaRPr lang="en-US" altLang="ko-KR" b="1" dirty="0"/>
          </a:p>
          <a:p>
            <a:endParaRPr lang="en-US" altLang="ko-KR" dirty="0"/>
          </a:p>
          <a:p>
            <a:pPr algn="ctr"/>
            <a:r>
              <a:rPr lang="ko-KR" altLang="en-US" dirty="0"/>
              <a:t>해당 부서 담당자가 직접 면접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668871" y="2602886"/>
            <a:ext cx="2205319" cy="120032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가이드 등록 신청 승인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cxnSp>
        <p:nvCxnSpPr>
          <p:cNvPr id="10" name="직선 화살표 연결선 9"/>
          <p:cNvCxnSpPr>
            <a:stCxn id="6" idx="3"/>
            <a:endCxn id="7" idx="1"/>
          </p:cNvCxnSpPr>
          <p:nvPr/>
        </p:nvCxnSpPr>
        <p:spPr>
          <a:xfrm flipV="1">
            <a:off x="3863789" y="3203049"/>
            <a:ext cx="538528" cy="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8050952" y="3203051"/>
            <a:ext cx="617919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59911" y="4915780"/>
            <a:ext cx="2788024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선발 이후 </a:t>
            </a:r>
            <a:endParaRPr lang="en-US" altLang="ko-KR" dirty="0"/>
          </a:p>
          <a:p>
            <a:pPr algn="ctr"/>
            <a:r>
              <a:rPr lang="ko-KR" altLang="en-US" dirty="0"/>
              <a:t>여행상품 등록 가능</a:t>
            </a:r>
            <a:endParaRPr lang="en-US" altLang="ko-KR" dirty="0"/>
          </a:p>
        </p:txBody>
      </p:sp>
      <p:cxnSp>
        <p:nvCxnSpPr>
          <p:cNvPr id="15" name="직선 화살표 연결선 14"/>
          <p:cNvCxnSpPr>
            <a:stCxn id="8" idx="2"/>
            <a:endCxn id="14" idx="0"/>
          </p:cNvCxnSpPr>
          <p:nvPr/>
        </p:nvCxnSpPr>
        <p:spPr>
          <a:xfrm flipH="1">
            <a:off x="9753923" y="3803215"/>
            <a:ext cx="17608" cy="11125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478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65" name="표 13"/>
          <p:cNvGraphicFramePr/>
          <p:nvPr>
            <p:extLst>
              <p:ext uri="{D42A27DB-BD31-4B8C-83A1-F6EECF244321}">
                <p14:modId xmlns:p14="http://schemas.microsoft.com/office/powerpoint/2010/main" val="3259562740"/>
              </p:ext>
            </p:extLst>
          </p:nvPr>
        </p:nvGraphicFramePr>
        <p:xfrm>
          <a:off x="8509686" y="1289960"/>
          <a:ext cx="3491813" cy="3511851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아이콘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클릭으로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페이지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넘기기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68" name="직사각형 12"/>
          <p:cNvGrpSpPr/>
          <p:nvPr/>
        </p:nvGrpSpPr>
        <p:grpSpPr>
          <a:xfrm>
            <a:off x="3184035" y="1293244"/>
            <a:ext cx="1927231" cy="609698"/>
            <a:chOff x="0" y="0"/>
            <a:chExt cx="1927229" cy="609696"/>
          </a:xfrm>
        </p:grpSpPr>
        <p:sp>
          <p:nvSpPr>
            <p:cNvPr id="166" name="직사각형"/>
            <p:cNvSpPr/>
            <p:nvPr/>
          </p:nvSpPr>
          <p:spPr>
            <a:xfrm>
              <a:off x="-1" y="-1"/>
              <a:ext cx="1927230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7" name="메인로고"/>
            <p:cNvSpPr txBox="1"/>
            <p:nvPr/>
          </p:nvSpPr>
          <p:spPr>
            <a:xfrm>
              <a:off x="-1" y="111423"/>
              <a:ext cx="192723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여행 가이드 매칭</a:t>
              </a:r>
            </a:p>
          </p:txBody>
        </p:sp>
      </p:grpSp>
      <p:grpSp>
        <p:nvGrpSpPr>
          <p:cNvPr id="171" name="타원 31"/>
          <p:cNvGrpSpPr/>
          <p:nvPr/>
        </p:nvGrpSpPr>
        <p:grpSpPr>
          <a:xfrm>
            <a:off x="3073978" y="6183765"/>
            <a:ext cx="379800" cy="370837"/>
            <a:chOff x="-1" y="0"/>
            <a:chExt cx="379798" cy="370835"/>
          </a:xfrm>
        </p:grpSpPr>
        <p:sp>
          <p:nvSpPr>
            <p:cNvPr id="16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0" name="3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7" name="그룹"/>
          <p:cNvGrpSpPr/>
          <p:nvPr/>
        </p:nvGrpSpPr>
        <p:grpSpPr>
          <a:xfrm>
            <a:off x="336146" y="3612013"/>
            <a:ext cx="7623007" cy="1270003"/>
            <a:chOff x="0" y="0"/>
            <a:chExt cx="7623005" cy="1270001"/>
          </a:xfrm>
        </p:grpSpPr>
        <p:sp>
          <p:nvSpPr>
            <p:cNvPr id="172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3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3박 4일 유산슬과 떠나는 관광버스 뽕짝투어</a:t>
              </a:r>
            </a:p>
          </p:txBody>
        </p:sp>
        <p:sp>
          <p:nvSpPr>
            <p:cNvPr id="174" name="1인 79,0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5" name="#음악 #트로트 #관광버스 #지방투어"/>
            <p:cNvSpPr txBox="1"/>
            <p:nvPr/>
          </p:nvSpPr>
          <p:spPr>
            <a:xfrm>
              <a:off x="2223456" y="842036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6" name="유산슬.jpg" descr="유산슬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1" y="6349"/>
              <a:ext cx="2070102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추천순. 등록순. 낮은가격순. 높은가격순"/>
          <p:cNvSpPr txBox="1"/>
          <p:nvPr/>
        </p:nvSpPr>
        <p:spPr>
          <a:xfrm>
            <a:off x="5497295" y="1903633"/>
            <a:ext cx="2467403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5" name="그룹 1"/>
          <p:cNvGrpSpPr/>
          <p:nvPr/>
        </p:nvGrpSpPr>
        <p:grpSpPr>
          <a:xfrm>
            <a:off x="336147" y="4920114"/>
            <a:ext cx="7623003" cy="1270001"/>
            <a:chOff x="0" y="0"/>
            <a:chExt cx="7623002" cy="1270000"/>
          </a:xfrm>
        </p:grpSpPr>
        <p:sp>
          <p:nvSpPr>
            <p:cNvPr id="179" name="직사각형"/>
            <p:cNvSpPr/>
            <p:nvPr/>
          </p:nvSpPr>
          <p:spPr>
            <a:xfrm>
              <a:off x="0" y="0"/>
              <a:ext cx="7623003" cy="12700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0" name="1박 2일 설민석과 함께하는 역사투어"/>
            <p:cNvSpPr txBox="1"/>
            <p:nvPr/>
          </p:nvSpPr>
          <p:spPr>
            <a:xfrm>
              <a:off x="2167920" y="114404"/>
              <a:ext cx="3380806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1박 2일 설민석과 함께하는 역사투어</a:t>
              </a:r>
            </a:p>
          </p:txBody>
        </p:sp>
        <p:sp>
          <p:nvSpPr>
            <p:cNvPr id="181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82" name="#역사 #고궁 #대한민국 #외국인추천"/>
            <p:cNvSpPr txBox="1"/>
            <p:nvPr/>
          </p:nvSpPr>
          <p:spPr>
            <a:xfrm>
              <a:off x="2223456" y="842035"/>
              <a:ext cx="2647230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83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" y="6349"/>
              <a:ext cx="2070101" cy="12573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91" name="그룹"/>
          <p:cNvGrpSpPr/>
          <p:nvPr/>
        </p:nvGrpSpPr>
        <p:grpSpPr>
          <a:xfrm>
            <a:off x="336146" y="2303913"/>
            <a:ext cx="7623007" cy="1270003"/>
            <a:chOff x="0" y="0"/>
            <a:chExt cx="7623005" cy="1270001"/>
          </a:xfrm>
        </p:grpSpPr>
        <p:pic>
          <p:nvPicPr>
            <p:cNvPr id="186" name="펭수.jpeg" descr="펭수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" y="8293"/>
              <a:ext cx="2076344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8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dirty="0"/>
                <a:t>2박 3일 </a:t>
              </a:r>
              <a:r>
                <a:rPr dirty="0" err="1"/>
                <a:t>핵인싸</a:t>
              </a:r>
              <a:r>
                <a:rPr dirty="0"/>
                <a:t> </a:t>
              </a:r>
              <a:r>
                <a:rPr dirty="0" err="1"/>
                <a:t>펭수와</a:t>
              </a:r>
              <a:r>
                <a:rPr dirty="0"/>
                <a:t> </a:t>
              </a:r>
              <a:r>
                <a:rPr dirty="0" err="1"/>
                <a:t>함께하는</a:t>
              </a:r>
              <a:r>
                <a:rPr dirty="0"/>
                <a:t> </a:t>
              </a:r>
              <a:r>
                <a:rPr dirty="0" err="1"/>
                <a:t>상암동</a:t>
              </a:r>
              <a:r>
                <a:rPr dirty="0"/>
                <a:t> </a:t>
              </a:r>
              <a:r>
                <a:rPr dirty="0" err="1"/>
                <a:t>방송국</a:t>
              </a:r>
              <a:r>
                <a:rPr dirty="0"/>
                <a:t> </a:t>
              </a:r>
              <a:r>
                <a:rPr dirty="0" err="1"/>
                <a:t>투어</a:t>
              </a:r>
              <a:endParaRPr dirty="0"/>
            </a:p>
          </p:txBody>
        </p:sp>
        <p:sp>
          <p:nvSpPr>
            <p:cNvPr id="189" name="1인 59,9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90" name="#맛집 #서울 #시티투어 #인싸투어"/>
            <p:cNvSpPr txBox="1"/>
            <p:nvPr/>
          </p:nvSpPr>
          <p:spPr>
            <a:xfrm>
              <a:off x="2223456" y="842036"/>
              <a:ext cx="2542831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94" name="타원 29"/>
          <p:cNvGrpSpPr/>
          <p:nvPr/>
        </p:nvGrpSpPr>
        <p:grpSpPr>
          <a:xfrm>
            <a:off x="152087" y="2057146"/>
            <a:ext cx="379800" cy="370837"/>
            <a:chOff x="-1" y="0"/>
            <a:chExt cx="379798" cy="370835"/>
          </a:xfrm>
        </p:grpSpPr>
        <p:sp>
          <p:nvSpPr>
            <p:cNvPr id="19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3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97" name="타원 29"/>
          <p:cNvGrpSpPr/>
          <p:nvPr/>
        </p:nvGrpSpPr>
        <p:grpSpPr>
          <a:xfrm>
            <a:off x="5310336" y="1632143"/>
            <a:ext cx="379799" cy="370837"/>
            <a:chOff x="-1" y="0"/>
            <a:chExt cx="379798" cy="370835"/>
          </a:xfrm>
        </p:grpSpPr>
        <p:sp>
          <p:nvSpPr>
            <p:cNvPr id="195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6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98" name="직사각형 2"/>
          <p:cNvSpPr/>
          <p:nvPr/>
        </p:nvSpPr>
        <p:spPr>
          <a:xfrm>
            <a:off x="3483433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</a:t>
            </a:r>
          </a:p>
        </p:txBody>
      </p:sp>
      <p:sp>
        <p:nvSpPr>
          <p:cNvPr id="199" name="직사각형 39"/>
          <p:cNvSpPr/>
          <p:nvPr/>
        </p:nvSpPr>
        <p:spPr>
          <a:xfrm>
            <a:off x="4607797" y="6223495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</a:t>
            </a:r>
          </a:p>
        </p:txBody>
      </p:sp>
      <p:sp>
        <p:nvSpPr>
          <p:cNvPr id="200" name="직사각형 40"/>
          <p:cNvSpPr/>
          <p:nvPr/>
        </p:nvSpPr>
        <p:spPr>
          <a:xfrm>
            <a:off x="4046080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605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페이지 예시</a:t>
            </a:r>
          </a:p>
        </p:txBody>
      </p:sp>
    </p:spTree>
    <p:extLst>
      <p:ext uri="{BB962C8B-B14F-4D97-AF65-F5344CB8AC3E}">
        <p14:creationId xmlns:p14="http://schemas.microsoft.com/office/powerpoint/2010/main" val="143602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김현태</a:t>
            </a:r>
          </a:p>
        </p:txBody>
      </p:sp>
    </p:spTree>
    <p:extLst>
      <p:ext uri="{BB962C8B-B14F-4D97-AF65-F5344CB8AC3E}">
        <p14:creationId xmlns:p14="http://schemas.microsoft.com/office/powerpoint/2010/main" val="2321942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7335c45f_3_0"/>
          <p:cNvGraphicFramePr/>
          <p:nvPr>
            <p:extLst>
              <p:ext uri="{D42A27DB-BD31-4B8C-83A1-F6EECF244321}">
                <p14:modId xmlns:p14="http://schemas.microsoft.com/office/powerpoint/2010/main" val="1796344238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종류 선택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1단계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7335c45f_3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7335c45f_3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173479" y="1277388"/>
            <a:ext cx="11869885" cy="5350004"/>
            <a:chOff x="131601" y="1289956"/>
            <a:chExt cx="11869885" cy="5350004"/>
          </a:xfrm>
        </p:grpSpPr>
        <p:sp>
          <p:nvSpPr>
            <p:cNvPr id="95" name="Google Shape;95;g7c7335c45f_3_0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96" name="Google Shape;96;g7c7335c45f_3_0"/>
            <p:cNvGraphicFramePr/>
            <p:nvPr>
              <p:extLst>
                <p:ext uri="{D42A27DB-BD31-4B8C-83A1-F6EECF244321}">
                  <p14:modId xmlns:p14="http://schemas.microsoft.com/office/powerpoint/2010/main" val="1062756341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 dirty="0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회사 로고 표시</a:t>
                        </a:r>
                        <a:endParaRPr sz="1500"/>
                      </a:p>
                      <a:p>
                        <a:pPr marL="457200" marR="0" lvl="0" indent="-32385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SzPts val="1500"/>
                          <a:buChar char="-"/>
                        </a:pPr>
                        <a:r>
                          <a:rPr lang="ko-KR" sz="1500"/>
                          <a:t>클릭시 화면 메인페이지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 dirty="0"/>
                          <a:t>일반 회원 로그인 호출</a:t>
                        </a: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 dirty="0"/>
                          <a:t>가이드 회원 로그인 페이지 호출</a:t>
                        </a: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 dirty="0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dirty="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7" name="Google Shape;97;g7c7335c45f_3_0"/>
            <p:cNvSpPr/>
            <p:nvPr/>
          </p:nvSpPr>
          <p:spPr>
            <a:xfrm>
              <a:off x="6476796" y="15231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" name="Google Shape;98;g7c7335c45f_3_0"/>
            <p:cNvSpPr/>
            <p:nvPr/>
          </p:nvSpPr>
          <p:spPr>
            <a:xfrm>
              <a:off x="1552925" y="2803550"/>
              <a:ext cx="2231700" cy="2598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일반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" name="Google Shape;99;g7c7335c45f_3_0"/>
            <p:cNvSpPr/>
            <p:nvPr/>
          </p:nvSpPr>
          <p:spPr>
            <a:xfrm>
              <a:off x="6342935" y="15627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" name="Google Shape;100;g7c7335c45f_3_0"/>
            <p:cNvSpPr/>
            <p:nvPr/>
          </p:nvSpPr>
          <p:spPr>
            <a:xfrm>
              <a:off x="1357465" y="293619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g7c7335c45f_3_0"/>
            <p:cNvSpPr/>
            <p:nvPr/>
          </p:nvSpPr>
          <p:spPr>
            <a:xfrm>
              <a:off x="4066800" y="2803437"/>
              <a:ext cx="2231700" cy="2598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가이드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" name="Google Shape;102;g7c7335c45f_3_0"/>
            <p:cNvSpPr/>
            <p:nvPr/>
          </p:nvSpPr>
          <p:spPr>
            <a:xfrm>
              <a:off x="3871353" y="29279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0105" y="864695"/>
            <a:ext cx="11515668" cy="5571890"/>
            <a:chOff x="131598" y="1064085"/>
            <a:chExt cx="11515668" cy="5571890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598" y="1356608"/>
              <a:ext cx="8875715" cy="527936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8" name="직선 화살표 연결선 27"/>
            <p:cNvCxnSpPr/>
            <p:nvPr/>
          </p:nvCxnSpPr>
          <p:spPr>
            <a:xfrm flipH="1">
              <a:off x="3312543" y="1988821"/>
              <a:ext cx="4851258" cy="123357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H="1">
              <a:off x="5270741" y="1988821"/>
              <a:ext cx="2893060" cy="123357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166" y="1064085"/>
              <a:ext cx="3467100" cy="187642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176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g7c7335c45f_3_19"/>
          <p:cNvGraphicFramePr/>
          <p:nvPr>
            <p:extLst>
              <p:ext uri="{D42A27DB-BD31-4B8C-83A1-F6EECF244321}">
                <p14:modId xmlns:p14="http://schemas.microsoft.com/office/powerpoint/2010/main" val="3810812018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dirty="0">
                          <a:solidFill>
                            <a:schemeClr val="dk1"/>
                          </a:solidFill>
                        </a:rPr>
                        <a:t>HT – M - 003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종류 선택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사용자 1단계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8" name="Google Shape;108;g7c7335c45f_3_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9" name="Google Shape;109;g7c7335c45f_3_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2062000" y="1289950"/>
            <a:ext cx="9939486" cy="5350010"/>
            <a:chOff x="2062000" y="1289950"/>
            <a:chExt cx="9939486" cy="5350010"/>
          </a:xfrm>
        </p:grpSpPr>
        <p:sp>
          <p:nvSpPr>
            <p:cNvPr id="110" name="Google Shape;110;g7c7335c45f_3_19"/>
            <p:cNvSpPr/>
            <p:nvPr/>
          </p:nvSpPr>
          <p:spPr>
            <a:xfrm>
              <a:off x="2062000" y="12899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11" name="Google Shape;111;g7c7335c45f_3_19"/>
            <p:cNvGraphicFramePr/>
            <p:nvPr>
              <p:extLst>
                <p:ext uri="{D42A27DB-BD31-4B8C-83A1-F6EECF244321}">
                  <p14:modId xmlns:p14="http://schemas.microsoft.com/office/powerpoint/2010/main" val="3670217174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회사 로고 표시</a:t>
                        </a:r>
                        <a:endParaRPr sz="1500"/>
                      </a:p>
                      <a:p>
                        <a:pPr marL="457200" marR="0" lvl="0" indent="-32385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SzPts val="1500"/>
                          <a:buChar char="-"/>
                        </a:pPr>
                        <a:r>
                          <a:rPr lang="ko-KR" sz="1500"/>
                          <a:t>클릭시 화면 메인페이지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일반 회원 로그인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가이드 회원 로그인 페이지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12" name="Google Shape;112;g7c7335c45f_3_19"/>
            <p:cNvSpPr/>
            <p:nvPr/>
          </p:nvSpPr>
          <p:spPr>
            <a:xfrm>
              <a:off x="3217746" y="14612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g7c7335c45f_3_19"/>
            <p:cNvSpPr/>
            <p:nvPr/>
          </p:nvSpPr>
          <p:spPr>
            <a:xfrm>
              <a:off x="2853550" y="2704933"/>
              <a:ext cx="2231700" cy="1175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일반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g7c7335c45f_3_19"/>
            <p:cNvSpPr/>
            <p:nvPr/>
          </p:nvSpPr>
          <p:spPr>
            <a:xfrm>
              <a:off x="3048410" y="15008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g7c7335c45f_3_19"/>
            <p:cNvSpPr/>
            <p:nvPr/>
          </p:nvSpPr>
          <p:spPr>
            <a:xfrm>
              <a:off x="2755815" y="27928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g7c7335c45f_3_19"/>
            <p:cNvSpPr/>
            <p:nvPr/>
          </p:nvSpPr>
          <p:spPr>
            <a:xfrm>
              <a:off x="2853550" y="4139232"/>
              <a:ext cx="2231700" cy="1175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가이드 회원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LOGIN</a:t>
              </a:r>
              <a:endParaRPr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g7c7335c45f_3_19"/>
            <p:cNvSpPr/>
            <p:nvPr/>
          </p:nvSpPr>
          <p:spPr>
            <a:xfrm>
              <a:off x="2755828" y="42189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239" y="799566"/>
            <a:ext cx="3013468" cy="597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261" y="799566"/>
            <a:ext cx="1962943" cy="5998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871328" y="1880358"/>
            <a:ext cx="2631057" cy="4002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2500393" y="3019045"/>
            <a:ext cx="3329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500393" y="4163482"/>
            <a:ext cx="3329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992097" y="1980554"/>
            <a:ext cx="2419688" cy="96734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4053148" y="1801002"/>
            <a:ext cx="0" cy="1291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5502385" y="1155739"/>
            <a:ext cx="1250830" cy="72461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411785" y="2337558"/>
            <a:ext cx="1531212" cy="12666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3846114" y="2446973"/>
            <a:ext cx="3355676" cy="123630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4355072" y="2734373"/>
            <a:ext cx="2846718" cy="25102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01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Google Shape;123;g7c553259d1_0_149"/>
          <p:cNvGraphicFramePr/>
          <p:nvPr>
            <p:extLst>
              <p:ext uri="{D42A27DB-BD31-4B8C-83A1-F6EECF244321}">
                <p14:modId xmlns:p14="http://schemas.microsoft.com/office/powerpoint/2010/main" val="51626620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- 004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4" name="Google Shape;124;g7c553259d1_0_14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" name="Google Shape;125;g7c553259d1_0_14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31601" y="1289956"/>
            <a:ext cx="11869885" cy="5350004"/>
            <a:chOff x="131601" y="1289956"/>
            <a:chExt cx="11869885" cy="5350004"/>
          </a:xfrm>
        </p:grpSpPr>
        <p:sp>
          <p:nvSpPr>
            <p:cNvPr id="122" name="Google Shape;122;g7c553259d1_0_149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" name="Google Shape;126;g7c553259d1_0_149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27" name="Google Shape;127;g7c553259d1_0_149"/>
            <p:cNvGraphicFramePr/>
            <p:nvPr>
              <p:extLst>
                <p:ext uri="{D42A27DB-BD31-4B8C-83A1-F6EECF244321}">
                  <p14:modId xmlns:p14="http://schemas.microsoft.com/office/powerpoint/2010/main" val="2777169535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회사 로고 표시</a:t>
                        </a:r>
                        <a:endParaRPr sz="1500"/>
                      </a:p>
                      <a:p>
                        <a:pPr marL="457200" marR="0" lvl="0" indent="-32385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SzPts val="1500"/>
                          <a:buChar char="-"/>
                        </a:pPr>
                        <a:r>
                          <a:rPr lang="ko-KR" sz="1500"/>
                          <a:t>클릭시 화면 메인페이지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가이드 회원 ID 입력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가이드 회원 비밀번호 입력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ID / 비밀번호 입력 후 로그인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회원 가입 페이지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28" name="Google Shape;128;g7c553259d1_0_149"/>
            <p:cNvSpPr/>
            <p:nvPr/>
          </p:nvSpPr>
          <p:spPr>
            <a:xfrm>
              <a:off x="6476796" y="15231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" name="Google Shape;129;g7c553259d1_0_149"/>
            <p:cNvSpPr/>
            <p:nvPr/>
          </p:nvSpPr>
          <p:spPr>
            <a:xfrm>
              <a:off x="3805294" y="321575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" name="Google Shape;130;g7c553259d1_0_149"/>
            <p:cNvSpPr/>
            <p:nvPr/>
          </p:nvSpPr>
          <p:spPr>
            <a:xfrm>
              <a:off x="6342935" y="15627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g7c553259d1_0_149"/>
            <p:cNvSpPr/>
            <p:nvPr/>
          </p:nvSpPr>
          <p:spPr>
            <a:xfrm>
              <a:off x="3649265" y="326669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g7c553259d1_0_149"/>
            <p:cNvSpPr/>
            <p:nvPr/>
          </p:nvSpPr>
          <p:spPr>
            <a:xfrm>
              <a:off x="3805294" y="384928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g7c553259d1_0_149"/>
            <p:cNvSpPr/>
            <p:nvPr/>
          </p:nvSpPr>
          <p:spPr>
            <a:xfrm>
              <a:off x="3649278" y="38920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g7c553259d1_0_149"/>
            <p:cNvSpPr/>
            <p:nvPr/>
          </p:nvSpPr>
          <p:spPr>
            <a:xfrm>
              <a:off x="2258600" y="3215773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135;g7c553259d1_0_149"/>
            <p:cNvSpPr/>
            <p:nvPr/>
          </p:nvSpPr>
          <p:spPr>
            <a:xfrm>
              <a:off x="2258400" y="3849305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" name="Google Shape;136;g7c553259d1_0_149"/>
            <p:cNvSpPr/>
            <p:nvPr/>
          </p:nvSpPr>
          <p:spPr>
            <a:xfrm>
              <a:off x="3396046" y="45372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7" name="Google Shape;137;g7c553259d1_0_149"/>
            <p:cNvSpPr/>
            <p:nvPr/>
          </p:nvSpPr>
          <p:spPr>
            <a:xfrm>
              <a:off x="3240484" y="45768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g7c553259d1_0_149"/>
            <p:cNvSpPr/>
            <p:nvPr/>
          </p:nvSpPr>
          <p:spPr>
            <a:xfrm>
              <a:off x="2344150" y="6011650"/>
              <a:ext cx="5723100" cy="5361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아이디 및 비밀번호 찾기의 경우 관리자와의 컨택을 통해서 찾기</a:t>
              </a:r>
              <a:endParaRPr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웹상에서 제공하지 않음</a:t>
              </a:r>
              <a:endParaRPr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139;g7c553259d1_0_149"/>
            <p:cNvSpPr/>
            <p:nvPr/>
          </p:nvSpPr>
          <p:spPr>
            <a:xfrm>
              <a:off x="3396033" y="506573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40;g7c553259d1_0_149"/>
            <p:cNvSpPr/>
            <p:nvPr/>
          </p:nvSpPr>
          <p:spPr>
            <a:xfrm>
              <a:off x="3240472" y="51053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33876" y="968496"/>
            <a:ext cx="9778365" cy="5761617"/>
            <a:chOff x="87352" y="629717"/>
            <a:chExt cx="9778365" cy="5761617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52" y="1523181"/>
              <a:ext cx="8173403" cy="48681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5" name="직선 화살표 연결선 24"/>
            <p:cNvCxnSpPr>
              <a:stCxn id="10242" idx="2"/>
            </p:cNvCxnSpPr>
            <p:nvPr/>
          </p:nvCxnSpPr>
          <p:spPr>
            <a:xfrm>
              <a:off x="1706947" y="2363267"/>
              <a:ext cx="1533525" cy="15287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H="1">
              <a:off x="4244197" y="2363267"/>
              <a:ext cx="2250088" cy="201032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H="1" flipV="1">
              <a:off x="4477907" y="5065731"/>
              <a:ext cx="2311235" cy="4038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 flipH="1" flipV="1">
              <a:off x="3649278" y="5105317"/>
              <a:ext cx="3139864" cy="3642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422" y="629717"/>
              <a:ext cx="3067050" cy="17335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2575" y="890121"/>
              <a:ext cx="3114675" cy="14859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9142" y="4612281"/>
              <a:ext cx="3076575" cy="1714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913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8D9157-97B0-4A4A-96AC-ED10AB2A69BE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주제 선정 이유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40D8B7-AB1B-4715-AD60-BCBFF3061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0" y="1127632"/>
            <a:ext cx="8137474" cy="5094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C5968-AB5B-4487-B363-1F8EBEDEB1CC}"/>
              </a:ext>
            </a:extLst>
          </p:cNvPr>
          <p:cNvSpPr txBox="1"/>
          <p:nvPr/>
        </p:nvSpPr>
        <p:spPr>
          <a:xfrm>
            <a:off x="8483404" y="1127632"/>
            <a:ext cx="35829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추석 연휴 공항사진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여행 계획 세우고</a:t>
            </a:r>
            <a:endParaRPr lang="en-US" altLang="ko-KR" b="1" dirty="0"/>
          </a:p>
          <a:p>
            <a:r>
              <a:rPr lang="ko-KR" altLang="en-US" b="1" dirty="0"/>
              <a:t>짐 챙기는 것 귀찮아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여행지를 돌아다니면</a:t>
            </a:r>
            <a:endParaRPr lang="en-US" altLang="ko-KR" b="1" dirty="0"/>
          </a:p>
          <a:p>
            <a:r>
              <a:rPr lang="ko-KR" altLang="en-US" b="1" dirty="0"/>
              <a:t>몸도 힘들어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시간만 나면 여행 계획을 세우는 이유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ko-KR" altLang="en-US" b="1" dirty="0"/>
              <a:t>여행이 주는 즐거움</a:t>
            </a:r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0804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Google Shape;145;g7c7335c45f_3_106"/>
          <p:cNvGraphicFramePr/>
          <p:nvPr>
            <p:extLst>
              <p:ext uri="{D42A27DB-BD31-4B8C-83A1-F6EECF244321}">
                <p14:modId xmlns:p14="http://schemas.microsoft.com/office/powerpoint/2010/main" val="322648479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M - 004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6" name="Google Shape;146;g7c7335c45f_3_10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" name="Google Shape;147;g7c7335c45f_3_10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62000" y="1289950"/>
            <a:ext cx="9939486" cy="5350010"/>
            <a:chOff x="2062000" y="1289950"/>
            <a:chExt cx="9939486" cy="5350010"/>
          </a:xfrm>
        </p:grpSpPr>
        <p:sp>
          <p:nvSpPr>
            <p:cNvPr id="148" name="Google Shape;148;g7c7335c45f_3_106"/>
            <p:cNvSpPr/>
            <p:nvPr/>
          </p:nvSpPr>
          <p:spPr>
            <a:xfrm>
              <a:off x="2062000" y="12899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49" name="Google Shape;149;g7c7335c45f_3_106"/>
            <p:cNvGraphicFramePr/>
            <p:nvPr>
              <p:extLst>
                <p:ext uri="{D42A27DB-BD31-4B8C-83A1-F6EECF244321}">
                  <p14:modId xmlns:p14="http://schemas.microsoft.com/office/powerpoint/2010/main" val="1296315167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ID, PASSWORD 입력 후 로그인 버튼 누르면 로그인 후 메인 화면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가이드 회원 가입 화면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50" name="Google Shape;150;g7c7335c45f_3_106"/>
            <p:cNvSpPr/>
            <p:nvPr/>
          </p:nvSpPr>
          <p:spPr>
            <a:xfrm>
              <a:off x="3217746" y="14612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g7c7335c45f_3_106"/>
            <p:cNvSpPr/>
            <p:nvPr/>
          </p:nvSpPr>
          <p:spPr>
            <a:xfrm>
              <a:off x="3324844" y="247900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2" name="Google Shape;152;g7c7335c45f_3_106"/>
            <p:cNvSpPr/>
            <p:nvPr/>
          </p:nvSpPr>
          <p:spPr>
            <a:xfrm>
              <a:off x="3324844" y="311253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" name="Google Shape;153;g7c7335c45f_3_106"/>
            <p:cNvSpPr/>
            <p:nvPr/>
          </p:nvSpPr>
          <p:spPr>
            <a:xfrm>
              <a:off x="2382368" y="2479000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154;g7c7335c45f_3_106"/>
            <p:cNvSpPr/>
            <p:nvPr/>
          </p:nvSpPr>
          <p:spPr>
            <a:xfrm>
              <a:off x="2382250" y="3112525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5" name="Google Shape;155;g7c7335c45f_3_106"/>
            <p:cNvSpPr/>
            <p:nvPr/>
          </p:nvSpPr>
          <p:spPr>
            <a:xfrm>
              <a:off x="3217746" y="374610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" name="Google Shape;156;g7c7335c45f_3_106"/>
            <p:cNvSpPr/>
            <p:nvPr/>
          </p:nvSpPr>
          <p:spPr>
            <a:xfrm>
              <a:off x="3044035" y="378570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g7c7335c45f_3_106"/>
            <p:cNvSpPr/>
            <p:nvPr/>
          </p:nvSpPr>
          <p:spPr>
            <a:xfrm>
              <a:off x="4058650" y="5691950"/>
              <a:ext cx="5723100" cy="5361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아이디 및 비밀번호 찾기의 경우 관리자와의 컨택을 통해서 찾기</a:t>
              </a:r>
              <a:endParaRPr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웹과 동일하게 모바일상에서 제공하지 않음</a:t>
              </a:r>
              <a:endParaRPr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" name="Google Shape;158;g7c7335c45f_3_106"/>
            <p:cNvSpPr/>
            <p:nvPr/>
          </p:nvSpPr>
          <p:spPr>
            <a:xfrm>
              <a:off x="3217746" y="4223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g7c7335c45f_3_106"/>
            <p:cNvSpPr/>
            <p:nvPr/>
          </p:nvSpPr>
          <p:spPr>
            <a:xfrm>
              <a:off x="3044035" y="426305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732" y="77643"/>
            <a:ext cx="3312273" cy="667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553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6948698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131601" y="767000"/>
            <a:ext cx="11910085" cy="5872856"/>
            <a:chOff x="131601" y="767000"/>
            <a:chExt cx="11910085" cy="5872856"/>
          </a:xfrm>
        </p:grpSpPr>
        <p:sp>
          <p:nvSpPr>
            <p:cNvPr id="164" name="Google Shape;164;g7c553259d1_0_81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g7c553259d1_0_81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169" name="Google Shape;169;g7c553259d1_0_81"/>
            <p:cNvGraphicFramePr/>
            <p:nvPr>
              <p:extLst>
                <p:ext uri="{D42A27DB-BD31-4B8C-83A1-F6EECF244321}">
                  <p14:modId xmlns:p14="http://schemas.microsoft.com/office/powerpoint/2010/main" val="278821309"/>
                </p:ext>
              </p:extLst>
            </p:nvPr>
          </p:nvGraphicFramePr>
          <p:xfrm>
            <a:off x="8509686" y="1289960"/>
            <a:ext cx="3532000" cy="534985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82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561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01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프로필 사진 등록 버튼(2) 클릭시 사진 등록 팝업창 호출, 사진 등록 완료시 (1)에 프로필 사진 표시 </a:t>
                        </a:r>
                        <a:endParaRPr sz="1500" b="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가입 승인에 필요한 필수 서류 등록 팝업창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7812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가입 인증 이메일 전송, 이메일에 포함된 링크를 클릭하면 이메일 인증 완료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644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6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컨텐츠 제공 지역 선택 - 1단계 시 단위, 세부지역 - 구 단위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5622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7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컨텐츠 카테고리 3개까지 선택 가능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921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8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가입 승인 신청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  <p:sp>
          <p:nvSpPr>
            <p:cNvPr id="170" name="Google Shape;170;g7c553259d1_0_81"/>
            <p:cNvSpPr/>
            <p:nvPr/>
          </p:nvSpPr>
          <p:spPr>
            <a:xfrm>
              <a:off x="6391496" y="612623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가입신청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g7c553259d1_0_81"/>
            <p:cNvSpPr/>
            <p:nvPr/>
          </p:nvSpPr>
          <p:spPr>
            <a:xfrm>
              <a:off x="436196" y="322121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g7c553259d1_0_81"/>
            <p:cNvSpPr/>
            <p:nvPr/>
          </p:nvSpPr>
          <p:spPr>
            <a:xfrm>
              <a:off x="876924" y="1668376"/>
              <a:ext cx="1344900" cy="13962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7c553259d1_0_81"/>
            <p:cNvSpPr/>
            <p:nvPr/>
          </p:nvSpPr>
          <p:spPr>
            <a:xfrm>
              <a:off x="822335" y="17355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g7c553259d1_0_81"/>
            <p:cNvSpPr/>
            <p:nvPr/>
          </p:nvSpPr>
          <p:spPr>
            <a:xfrm>
              <a:off x="263552" y="31981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" name="Google Shape;175;g7c553259d1_0_81"/>
            <p:cNvSpPr/>
            <p:nvPr/>
          </p:nvSpPr>
          <p:spPr>
            <a:xfrm>
              <a:off x="4127408" y="199801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" name="Google Shape;176;g7c553259d1_0_81"/>
            <p:cNvSpPr/>
            <p:nvPr/>
          </p:nvSpPr>
          <p:spPr>
            <a:xfrm>
              <a:off x="4127408" y="2405455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" name="Google Shape;177;g7c553259d1_0_81"/>
            <p:cNvSpPr/>
            <p:nvPr/>
          </p:nvSpPr>
          <p:spPr>
            <a:xfrm>
              <a:off x="4127408" y="281289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8" name="Google Shape;178;g7c553259d1_0_81"/>
            <p:cNvSpPr/>
            <p:nvPr/>
          </p:nvSpPr>
          <p:spPr>
            <a:xfrm>
              <a:off x="4127408" y="322033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g7c553259d1_0_81"/>
            <p:cNvSpPr/>
            <p:nvPr/>
          </p:nvSpPr>
          <p:spPr>
            <a:xfrm>
              <a:off x="4127408" y="4035221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" name="Google Shape;180;g7c553259d1_0_81"/>
            <p:cNvSpPr/>
            <p:nvPr/>
          </p:nvSpPr>
          <p:spPr>
            <a:xfrm>
              <a:off x="4127408" y="4442662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" name="Google Shape;181;g7c553259d1_0_81"/>
            <p:cNvSpPr/>
            <p:nvPr/>
          </p:nvSpPr>
          <p:spPr>
            <a:xfrm>
              <a:off x="4127405" y="5257550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g7c553259d1_0_81"/>
            <p:cNvSpPr/>
            <p:nvPr/>
          </p:nvSpPr>
          <p:spPr>
            <a:xfrm>
              <a:off x="4127405" y="5664975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" name="Google Shape;183;g7c553259d1_0_81"/>
            <p:cNvSpPr/>
            <p:nvPr/>
          </p:nvSpPr>
          <p:spPr>
            <a:xfrm>
              <a:off x="2832004" y="199802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" name="Google Shape;184;g7c553259d1_0_81"/>
            <p:cNvSpPr/>
            <p:nvPr/>
          </p:nvSpPr>
          <p:spPr>
            <a:xfrm>
              <a:off x="2832004" y="2405467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" name="Google Shape;185;g7c553259d1_0_81"/>
            <p:cNvSpPr/>
            <p:nvPr/>
          </p:nvSpPr>
          <p:spPr>
            <a:xfrm>
              <a:off x="2832004" y="2812908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g7c553259d1_0_81"/>
            <p:cNvSpPr/>
            <p:nvPr/>
          </p:nvSpPr>
          <p:spPr>
            <a:xfrm>
              <a:off x="2832004" y="3220350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g7c553259d1_0_81"/>
            <p:cNvSpPr/>
            <p:nvPr/>
          </p:nvSpPr>
          <p:spPr>
            <a:xfrm>
              <a:off x="2832004" y="403523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g7c553259d1_0_81"/>
            <p:cNvSpPr/>
            <p:nvPr/>
          </p:nvSpPr>
          <p:spPr>
            <a:xfrm>
              <a:off x="2832004" y="444267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g7c553259d1_0_81"/>
            <p:cNvSpPr/>
            <p:nvPr/>
          </p:nvSpPr>
          <p:spPr>
            <a:xfrm>
              <a:off x="2832004" y="5257558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활동지역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" name="Google Shape;190;g7c553259d1_0_81"/>
            <p:cNvSpPr/>
            <p:nvPr/>
          </p:nvSpPr>
          <p:spPr>
            <a:xfrm>
              <a:off x="1677601" y="5665000"/>
              <a:ext cx="2285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제공 컨텐츠 카테고리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g7c553259d1_0_81"/>
            <p:cNvSpPr/>
            <p:nvPr/>
          </p:nvSpPr>
          <p:spPr>
            <a:xfrm>
              <a:off x="6391496" y="142033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g7c553259d1_0_81"/>
            <p:cNvSpPr/>
            <p:nvPr/>
          </p:nvSpPr>
          <p:spPr>
            <a:xfrm>
              <a:off x="6486103" y="199802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중복검사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g7c553259d1_0_81"/>
            <p:cNvSpPr/>
            <p:nvPr/>
          </p:nvSpPr>
          <p:spPr>
            <a:xfrm>
              <a:off x="6486103" y="245032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194;g7c553259d1_0_81"/>
            <p:cNvSpPr/>
            <p:nvPr/>
          </p:nvSpPr>
          <p:spPr>
            <a:xfrm>
              <a:off x="436196" y="356301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필수 서류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g7c553259d1_0_81"/>
            <p:cNvSpPr/>
            <p:nvPr/>
          </p:nvSpPr>
          <p:spPr>
            <a:xfrm rot="10800000">
              <a:off x="4897034" y="5718657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g7c553259d1_0_81"/>
            <p:cNvSpPr/>
            <p:nvPr/>
          </p:nvSpPr>
          <p:spPr>
            <a:xfrm>
              <a:off x="263553" y="3539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7" name="Google Shape;197;g7c553259d1_0_81"/>
            <p:cNvSpPr/>
            <p:nvPr/>
          </p:nvSpPr>
          <p:spPr>
            <a:xfrm>
              <a:off x="6486103" y="444267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" name="Google Shape;198;g7c553259d1_0_81"/>
            <p:cNvSpPr/>
            <p:nvPr/>
          </p:nvSpPr>
          <p:spPr>
            <a:xfrm>
              <a:off x="4522799" y="4850104"/>
              <a:ext cx="1836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199;g7c553259d1_0_81"/>
            <p:cNvSpPr/>
            <p:nvPr/>
          </p:nvSpPr>
          <p:spPr>
            <a:xfrm>
              <a:off x="6486103" y="4849688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g7c553259d1_0_81"/>
            <p:cNvSpPr/>
            <p:nvPr/>
          </p:nvSpPr>
          <p:spPr>
            <a:xfrm>
              <a:off x="6486103" y="402027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g7c553259d1_0_81"/>
            <p:cNvSpPr/>
            <p:nvPr/>
          </p:nvSpPr>
          <p:spPr>
            <a:xfrm>
              <a:off x="4127408" y="362777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2" name="Google Shape;202;g7c553259d1_0_81"/>
            <p:cNvSpPr/>
            <p:nvPr/>
          </p:nvSpPr>
          <p:spPr>
            <a:xfrm>
              <a:off x="2832004" y="36277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" name="Google Shape;203;g7c553259d1_0_81"/>
            <p:cNvSpPr/>
            <p:nvPr/>
          </p:nvSpPr>
          <p:spPr>
            <a:xfrm>
              <a:off x="6486103" y="365000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7c553259d1_0_81"/>
            <p:cNvSpPr/>
            <p:nvPr/>
          </p:nvSpPr>
          <p:spPr>
            <a:xfrm>
              <a:off x="3996359" y="523443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" name="Google Shape;205;g7c553259d1_0_81"/>
            <p:cNvSpPr/>
            <p:nvPr/>
          </p:nvSpPr>
          <p:spPr>
            <a:xfrm>
              <a:off x="3996359" y="564318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g7c553259d1_0_81"/>
            <p:cNvSpPr/>
            <p:nvPr/>
          </p:nvSpPr>
          <p:spPr>
            <a:xfrm>
              <a:off x="6285316" y="6165816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g7c553259d1_0_81"/>
            <p:cNvSpPr/>
            <p:nvPr/>
          </p:nvSpPr>
          <p:spPr>
            <a:xfrm>
              <a:off x="6285334" y="362710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7c553259d1_0_81"/>
            <p:cNvSpPr/>
            <p:nvPr/>
          </p:nvSpPr>
          <p:spPr>
            <a:xfrm>
              <a:off x="6285320" y="441936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g7c553259d1_0_81"/>
            <p:cNvSpPr/>
            <p:nvPr/>
          </p:nvSpPr>
          <p:spPr>
            <a:xfrm rot="10800000">
              <a:off x="4897034" y="5309894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g7c553259d1_0_81"/>
            <p:cNvSpPr/>
            <p:nvPr/>
          </p:nvSpPr>
          <p:spPr>
            <a:xfrm>
              <a:off x="5328894" y="5257550"/>
              <a:ext cx="25020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세부 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1" name="Google Shape;211;g7c553259d1_0_81"/>
            <p:cNvSpPr/>
            <p:nvPr/>
          </p:nvSpPr>
          <p:spPr>
            <a:xfrm rot="10800000">
              <a:off x="7565796" y="5320670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g7c553259d1_0_81"/>
            <p:cNvSpPr/>
            <p:nvPr/>
          </p:nvSpPr>
          <p:spPr>
            <a:xfrm>
              <a:off x="5329205" y="5665000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13;g7c553259d1_0_81"/>
            <p:cNvSpPr/>
            <p:nvPr/>
          </p:nvSpPr>
          <p:spPr>
            <a:xfrm rot="10800000">
              <a:off x="6098834" y="57186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g7c553259d1_0_81"/>
            <p:cNvSpPr/>
            <p:nvPr/>
          </p:nvSpPr>
          <p:spPr>
            <a:xfrm>
              <a:off x="6531005" y="5671100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5" name="Google Shape;215;g7c553259d1_0_81"/>
            <p:cNvSpPr/>
            <p:nvPr/>
          </p:nvSpPr>
          <p:spPr>
            <a:xfrm rot="10800000">
              <a:off x="7300634" y="57247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g7c553259d1_0_81"/>
            <p:cNvSpPr/>
            <p:nvPr/>
          </p:nvSpPr>
          <p:spPr>
            <a:xfrm>
              <a:off x="5200174" y="767000"/>
              <a:ext cx="5303069" cy="403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*제공 </a:t>
              </a:r>
              <a:r>
                <a:rPr lang="ko-KR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</a:t>
              </a:r>
              <a:r>
                <a:rPr lang="ko-KR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카테고리 1개 포함, 모든 항목 필수</a:t>
              </a:r>
              <a:endParaRPr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04101" y="132976"/>
            <a:ext cx="11173705" cy="6633713"/>
            <a:chOff x="212131" y="117965"/>
            <a:chExt cx="11173705" cy="6633713"/>
          </a:xfrm>
        </p:grpSpPr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3452" y="117965"/>
              <a:ext cx="6339027" cy="66337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0" name="직선 화살표 연결선 59"/>
            <p:cNvCxnSpPr>
              <a:stCxn id="11266" idx="2"/>
            </p:cNvCxnSpPr>
            <p:nvPr/>
          </p:nvCxnSpPr>
          <p:spPr>
            <a:xfrm flipH="1">
              <a:off x="3323553" y="1118253"/>
              <a:ext cx="93722" cy="60206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 flipH="1">
              <a:off x="5083341" y="954773"/>
              <a:ext cx="2098518" cy="16227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>
              <a:off x="5540541" y="954773"/>
              <a:ext cx="1641318" cy="16227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H="1">
              <a:off x="6032247" y="954773"/>
              <a:ext cx="1149612" cy="162279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 flipH="1">
              <a:off x="6607053" y="2577571"/>
              <a:ext cx="1816508" cy="60618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 flipH="1">
              <a:off x="8068081" y="2577571"/>
              <a:ext cx="355480" cy="127563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/>
            <p:nvPr/>
          </p:nvCxnSpPr>
          <p:spPr>
            <a:xfrm flipH="1">
              <a:off x="6817251" y="2577571"/>
              <a:ext cx="1606310" cy="14999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V="1">
              <a:off x="2820301" y="3689302"/>
              <a:ext cx="1935236" cy="55676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V="1">
              <a:off x="1823366" y="2450326"/>
              <a:ext cx="996935" cy="54228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0500" y="556278"/>
              <a:ext cx="1733550" cy="56197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1859" y="387875"/>
              <a:ext cx="4162425" cy="116205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2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3561" y="1732275"/>
              <a:ext cx="2962275" cy="17145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78" y="2944302"/>
              <a:ext cx="3000375" cy="457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31" y="4197753"/>
              <a:ext cx="5216339" cy="67119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02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g7c7335c45f_3_50"/>
          <p:cNvGraphicFramePr/>
          <p:nvPr>
            <p:extLst>
              <p:ext uri="{D42A27DB-BD31-4B8C-83A1-F6EECF244321}">
                <p14:modId xmlns:p14="http://schemas.microsoft.com/office/powerpoint/2010/main" val="284306585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M - 005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2" name="Google Shape;222;g7c7335c45f_3_5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3" name="Google Shape;223;g7c7335c45f_3_5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7" name="그룹 16"/>
          <p:cNvGrpSpPr/>
          <p:nvPr/>
        </p:nvGrpSpPr>
        <p:grpSpPr>
          <a:xfrm>
            <a:off x="131600" y="1147860"/>
            <a:ext cx="11798411" cy="5447190"/>
            <a:chOff x="131600" y="1147860"/>
            <a:chExt cx="11798411" cy="5447190"/>
          </a:xfrm>
        </p:grpSpPr>
        <p:sp>
          <p:nvSpPr>
            <p:cNvPr id="224" name="Google Shape;224;g7c7335c45f_3_50"/>
            <p:cNvSpPr/>
            <p:nvPr/>
          </p:nvSpPr>
          <p:spPr>
            <a:xfrm>
              <a:off x="131600" y="1245125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5" name="Google Shape;225;g7c7335c45f_3_50"/>
            <p:cNvSpPr/>
            <p:nvPr/>
          </p:nvSpPr>
          <p:spPr>
            <a:xfrm>
              <a:off x="1287346" y="1416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" name="Google Shape;226;g7c7335c45f_3_50"/>
            <p:cNvSpPr/>
            <p:nvPr/>
          </p:nvSpPr>
          <p:spPr>
            <a:xfrm>
              <a:off x="4188600" y="12451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" name="Google Shape;227;g7c7335c45f_3_50"/>
            <p:cNvSpPr/>
            <p:nvPr/>
          </p:nvSpPr>
          <p:spPr>
            <a:xfrm>
              <a:off x="1067925" y="3016938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g7c7335c45f_3_50"/>
            <p:cNvSpPr/>
            <p:nvPr/>
          </p:nvSpPr>
          <p:spPr>
            <a:xfrm>
              <a:off x="1584228" y="1970925"/>
              <a:ext cx="906000" cy="9405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g7c7335c45f_3_50"/>
            <p:cNvSpPr/>
            <p:nvPr/>
          </p:nvSpPr>
          <p:spPr>
            <a:xfrm>
              <a:off x="1570858" y="408903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g7c7335c45f_3_50"/>
            <p:cNvSpPr/>
            <p:nvPr/>
          </p:nvSpPr>
          <p:spPr>
            <a:xfrm>
              <a:off x="1570858" y="4801280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g7c7335c45f_3_50"/>
            <p:cNvSpPr/>
            <p:nvPr/>
          </p:nvSpPr>
          <p:spPr>
            <a:xfrm>
              <a:off x="1570858" y="5665921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g7c7335c45f_3_50"/>
            <p:cNvSpPr/>
            <p:nvPr/>
          </p:nvSpPr>
          <p:spPr>
            <a:xfrm>
              <a:off x="1570858" y="607336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g7c7335c45f_3_50"/>
            <p:cNvSpPr/>
            <p:nvPr/>
          </p:nvSpPr>
          <p:spPr>
            <a:xfrm>
              <a:off x="275454" y="4089050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4" name="Google Shape;234;g7c7335c45f_3_50"/>
            <p:cNvSpPr/>
            <p:nvPr/>
          </p:nvSpPr>
          <p:spPr>
            <a:xfrm>
              <a:off x="275454" y="48012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g7c7335c45f_3_50"/>
            <p:cNvSpPr/>
            <p:nvPr/>
          </p:nvSpPr>
          <p:spPr>
            <a:xfrm>
              <a:off x="275454" y="566593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" name="Google Shape;236;g7c7335c45f_3_50"/>
            <p:cNvSpPr/>
            <p:nvPr/>
          </p:nvSpPr>
          <p:spPr>
            <a:xfrm>
              <a:off x="275454" y="607337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7" name="Google Shape;237;g7c7335c45f_3_50"/>
            <p:cNvSpPr/>
            <p:nvPr/>
          </p:nvSpPr>
          <p:spPr>
            <a:xfrm>
              <a:off x="2457653" y="44451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중복검사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g7c7335c45f_3_50"/>
            <p:cNvSpPr/>
            <p:nvPr/>
          </p:nvSpPr>
          <p:spPr>
            <a:xfrm>
              <a:off x="2253649" y="52336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g7c7335c45f_3_50"/>
            <p:cNvSpPr/>
            <p:nvPr/>
          </p:nvSpPr>
          <p:spPr>
            <a:xfrm>
              <a:off x="5627858" y="154182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0" name="Google Shape;240;g7c7335c45f_3_50"/>
            <p:cNvSpPr/>
            <p:nvPr/>
          </p:nvSpPr>
          <p:spPr>
            <a:xfrm>
              <a:off x="4332438" y="154184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1" name="Google Shape;241;g7c7335c45f_3_50"/>
            <p:cNvSpPr/>
            <p:nvPr/>
          </p:nvSpPr>
          <p:spPr>
            <a:xfrm>
              <a:off x="6506853" y="1926693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2" name="Google Shape;242;g7c7335c45f_3_50"/>
            <p:cNvSpPr/>
            <p:nvPr/>
          </p:nvSpPr>
          <p:spPr>
            <a:xfrm>
              <a:off x="5627858" y="2311557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3" name="Google Shape;243;g7c7335c45f_3_50"/>
            <p:cNvSpPr/>
            <p:nvPr/>
          </p:nvSpPr>
          <p:spPr>
            <a:xfrm>
              <a:off x="4332438" y="231487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4" name="Google Shape;244;g7c7335c45f_3_50"/>
            <p:cNvSpPr/>
            <p:nvPr/>
          </p:nvSpPr>
          <p:spPr>
            <a:xfrm>
              <a:off x="6506853" y="2696422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5" name="Google Shape;245;g7c7335c45f_3_50"/>
            <p:cNvSpPr/>
            <p:nvPr/>
          </p:nvSpPr>
          <p:spPr>
            <a:xfrm>
              <a:off x="5627858" y="308128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6" name="Google Shape;246;g7c7335c45f_3_50"/>
            <p:cNvSpPr/>
            <p:nvPr/>
          </p:nvSpPr>
          <p:spPr>
            <a:xfrm>
              <a:off x="4332438" y="309271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7" name="Google Shape;247;g7c7335c45f_3_50"/>
            <p:cNvSpPr/>
            <p:nvPr/>
          </p:nvSpPr>
          <p:spPr>
            <a:xfrm>
              <a:off x="6506853" y="34661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g7c7335c45f_3_50"/>
            <p:cNvSpPr/>
            <p:nvPr/>
          </p:nvSpPr>
          <p:spPr>
            <a:xfrm>
              <a:off x="4841250" y="38608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g7c7335c45f_3_50"/>
            <p:cNvSpPr/>
            <p:nvPr/>
          </p:nvSpPr>
          <p:spPr>
            <a:xfrm>
              <a:off x="6506853" y="3851014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" name="Google Shape;250;g7c7335c45f_3_50"/>
            <p:cNvSpPr/>
            <p:nvPr/>
          </p:nvSpPr>
          <p:spPr>
            <a:xfrm>
              <a:off x="6273280" y="50056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" name="Google Shape;251;g7c7335c45f_3_50"/>
            <p:cNvSpPr/>
            <p:nvPr/>
          </p:nvSpPr>
          <p:spPr>
            <a:xfrm>
              <a:off x="4412100" y="4997138"/>
              <a:ext cx="17412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제공 </a:t>
              </a:r>
              <a:r>
                <a:rPr lang="ko-KR" sz="12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컨텐츠</a:t>
              </a:r>
              <a:r>
                <a:rPr lang="ko-KR" sz="12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카테고리</a:t>
              </a:r>
              <a:endParaRPr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g7c7335c45f_3_50"/>
            <p:cNvSpPr/>
            <p:nvPr/>
          </p:nvSpPr>
          <p:spPr>
            <a:xfrm rot="10800000">
              <a:off x="7064860" y="5071386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g7c7335c45f_3_50"/>
            <p:cNvSpPr/>
            <p:nvPr/>
          </p:nvSpPr>
          <p:spPr>
            <a:xfrm>
              <a:off x="6273280" y="5357873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4" name="Google Shape;254;g7c7335c45f_3_50"/>
            <p:cNvSpPr/>
            <p:nvPr/>
          </p:nvSpPr>
          <p:spPr>
            <a:xfrm rot="10800000">
              <a:off x="7064873" y="5423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g7c7335c45f_3_50"/>
            <p:cNvSpPr/>
            <p:nvPr/>
          </p:nvSpPr>
          <p:spPr>
            <a:xfrm>
              <a:off x="6273280" y="573255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6" name="Google Shape;256;g7c7335c45f_3_50"/>
            <p:cNvSpPr/>
            <p:nvPr/>
          </p:nvSpPr>
          <p:spPr>
            <a:xfrm rot="10800000">
              <a:off x="7064873" y="5788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g7c7335c45f_3_50"/>
            <p:cNvSpPr/>
            <p:nvPr/>
          </p:nvSpPr>
          <p:spPr>
            <a:xfrm>
              <a:off x="5344346" y="6093893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가입완료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8" name="Google Shape;258;g7c7335c45f_3_50"/>
            <p:cNvSpPr/>
            <p:nvPr/>
          </p:nvSpPr>
          <p:spPr>
            <a:xfrm>
              <a:off x="1470010" y="19325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9" name="Google Shape;259;g7c7335c45f_3_50"/>
            <p:cNvSpPr/>
            <p:nvPr/>
          </p:nvSpPr>
          <p:spPr>
            <a:xfrm>
              <a:off x="6390152" y="19046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0" name="Google Shape;260;g7c7335c45f_3_50"/>
            <p:cNvSpPr/>
            <p:nvPr/>
          </p:nvSpPr>
          <p:spPr>
            <a:xfrm>
              <a:off x="865091" y="301695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" name="Google Shape;261;g7c7335c45f_3_50"/>
            <p:cNvSpPr/>
            <p:nvPr/>
          </p:nvSpPr>
          <p:spPr>
            <a:xfrm>
              <a:off x="4496084" y="4981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2" name="Google Shape;262;g7c7335c45f_3_50"/>
            <p:cNvSpPr/>
            <p:nvPr/>
          </p:nvSpPr>
          <p:spPr>
            <a:xfrm>
              <a:off x="5084847" y="613349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3" name="Google Shape;263;g7c7335c45f_3_50"/>
            <p:cNvSpPr/>
            <p:nvPr/>
          </p:nvSpPr>
          <p:spPr>
            <a:xfrm>
              <a:off x="6390159" y="34499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4" name="Google Shape;264;g7c7335c45f_3_50"/>
            <p:cNvSpPr/>
            <p:nvPr/>
          </p:nvSpPr>
          <p:spPr>
            <a:xfrm>
              <a:off x="1067925" y="3443701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서류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5" name="Google Shape;265;g7c7335c45f_3_50"/>
            <p:cNvSpPr/>
            <p:nvPr/>
          </p:nvSpPr>
          <p:spPr>
            <a:xfrm>
              <a:off x="865091" y="3443718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6" name="Google Shape;266;g7c7335c45f_3_50"/>
            <p:cNvSpPr/>
            <p:nvPr/>
          </p:nvSpPr>
          <p:spPr>
            <a:xfrm>
              <a:off x="5577305" y="4235878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" name="Google Shape;267;g7c7335c45f_3_50"/>
            <p:cNvSpPr/>
            <p:nvPr/>
          </p:nvSpPr>
          <p:spPr>
            <a:xfrm>
              <a:off x="4332454" y="422418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활동지역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8" name="Google Shape;268;g7c7335c45f_3_50"/>
            <p:cNvSpPr/>
            <p:nvPr/>
          </p:nvSpPr>
          <p:spPr>
            <a:xfrm>
              <a:off x="5387559" y="42176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9" name="Google Shape;269;g7c7335c45f_3_50"/>
            <p:cNvSpPr/>
            <p:nvPr/>
          </p:nvSpPr>
          <p:spPr>
            <a:xfrm>
              <a:off x="5570075" y="4620742"/>
              <a:ext cx="22896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세부 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0" name="Google Shape;270;g7c7335c45f_3_50"/>
            <p:cNvSpPr/>
            <p:nvPr/>
          </p:nvSpPr>
          <p:spPr>
            <a:xfrm rot="10800000">
              <a:off x="7578044" y="4692349"/>
              <a:ext cx="2169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g7c7335c45f_3_50"/>
            <p:cNvSpPr/>
            <p:nvPr/>
          </p:nvSpPr>
          <p:spPr>
            <a:xfrm rot="10800000">
              <a:off x="6350676" y="429369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aphicFrame>
          <p:nvGraphicFramePr>
            <p:cNvPr id="272" name="Google Shape;272;g7c7335c45f_3_50"/>
            <p:cNvGraphicFramePr/>
            <p:nvPr>
              <p:extLst>
                <p:ext uri="{D42A27DB-BD31-4B8C-83A1-F6EECF244321}">
                  <p14:modId xmlns:p14="http://schemas.microsoft.com/office/powerpoint/2010/main" val="3156273032"/>
                </p:ext>
              </p:extLst>
            </p:nvPr>
          </p:nvGraphicFramePr>
          <p:xfrm>
            <a:off x="8398011" y="1147860"/>
            <a:ext cx="3532000" cy="534985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82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561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01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프로필 사진 등록 버튼(2) 클릭시 사진 등록 팝업창 호출, 사진 등록 완료시 (1)에 프로필 사진 표시 </a:t>
                        </a:r>
                        <a:endParaRPr sz="1500" b="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가입 승인에 필요한 필수 서류 등록 팝업창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7812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가입 인증 이메일 전송, 이메일에 포함된 링크를 클릭하면 이메일 인증 완료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5514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644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6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컨텐츠 제공 지역 선택 - 1단계 시 단위, 세부지역 - 구 단위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5622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7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컨텐츠 카테고리 3개까지 선택 가능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921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8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가입 승인 신청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</a:tbl>
            </a:graphicData>
          </a:graphic>
        </p:graphicFrame>
      </p:grpSp>
      <p:grpSp>
        <p:nvGrpSpPr>
          <p:cNvPr id="15" name="그룹 14"/>
          <p:cNvGrpSpPr/>
          <p:nvPr/>
        </p:nvGrpSpPr>
        <p:grpSpPr>
          <a:xfrm>
            <a:off x="420473" y="231244"/>
            <a:ext cx="7213805" cy="6469811"/>
            <a:chOff x="447951" y="215074"/>
            <a:chExt cx="7213805" cy="6469811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951" y="215074"/>
              <a:ext cx="3178548" cy="64698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6084" y="1296643"/>
              <a:ext cx="3165672" cy="52059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239637" y="1304158"/>
            <a:ext cx="7581165" cy="5161448"/>
            <a:chOff x="278510" y="1296643"/>
            <a:chExt cx="7581165" cy="5161448"/>
          </a:xfrm>
        </p:grpSpPr>
        <p:grpSp>
          <p:nvGrpSpPr>
            <p:cNvPr id="14" name="그룹 13"/>
            <p:cNvGrpSpPr/>
            <p:nvPr/>
          </p:nvGrpSpPr>
          <p:grpSpPr>
            <a:xfrm>
              <a:off x="278510" y="1296643"/>
              <a:ext cx="7581165" cy="5161448"/>
              <a:chOff x="278510" y="1296643"/>
              <a:chExt cx="7581165" cy="5161448"/>
            </a:xfrm>
          </p:grpSpPr>
          <p:cxnSp>
            <p:nvCxnSpPr>
              <p:cNvPr id="3" name="직선 연결선 2"/>
              <p:cNvCxnSpPr/>
              <p:nvPr/>
            </p:nvCxnSpPr>
            <p:spPr>
              <a:xfrm>
                <a:off x="1406754" y="1296643"/>
                <a:ext cx="0" cy="436929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 4"/>
              <p:cNvCxnSpPr/>
              <p:nvPr/>
            </p:nvCxnSpPr>
            <p:spPr>
              <a:xfrm>
                <a:off x="5344346" y="1820229"/>
                <a:ext cx="0" cy="463786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>
                <a:off x="447951" y="2065893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361701" y="343637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368843" y="4089038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278510" y="4712165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284000" y="501349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292626" y="5349247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4401621" y="220376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4505077" y="2911425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4418706" y="3605350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4401621" y="4293692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4307158" y="4981917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4331895" y="5357873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4332454" y="5788469"/>
                <a:ext cx="335459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직사각형 7"/>
              <p:cNvSpPr/>
              <p:nvPr/>
            </p:nvSpPr>
            <p:spPr>
              <a:xfrm>
                <a:off x="1167791" y="2123350"/>
                <a:ext cx="1860308" cy="123633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654074" y="1446936"/>
                <a:ext cx="2787866" cy="55447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/>
              <p:cNvCxnSpPr/>
              <p:nvPr/>
            </p:nvCxnSpPr>
            <p:spPr>
              <a:xfrm>
                <a:off x="865091" y="2761466"/>
                <a:ext cx="236118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865257" y="3092712"/>
                <a:ext cx="236118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직사각형 79"/>
            <p:cNvSpPr/>
            <p:nvPr/>
          </p:nvSpPr>
          <p:spPr>
            <a:xfrm>
              <a:off x="1465122" y="3488967"/>
              <a:ext cx="1992058" cy="5415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1287346" y="3731450"/>
              <a:ext cx="242895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802" y="752002"/>
            <a:ext cx="209550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H="1">
            <a:off x="5387547" y="990600"/>
            <a:ext cx="2674413" cy="8371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3418307" y="1932580"/>
            <a:ext cx="4933213" cy="5972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75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c68b47574_0_6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8" name="Google Shape;278;g7c68b47574_0_61"/>
          <p:cNvGraphicFramePr/>
          <p:nvPr>
            <p:extLst>
              <p:ext uri="{D42A27DB-BD31-4B8C-83A1-F6EECF244321}">
                <p14:modId xmlns:p14="http://schemas.microsoft.com/office/powerpoint/2010/main" val="369203129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사용자 3단계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9" name="Google Shape;279;g7c68b47574_0_6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0" name="Google Shape;280;g7c68b47574_0_6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1" name="Google Shape;281;g7c68b47574_0_61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2" name="Google Shape;282;g7c68b47574_0_61"/>
          <p:cNvGraphicFramePr/>
          <p:nvPr/>
        </p:nvGraphicFramePr>
        <p:xfrm>
          <a:off x="8509686" y="1289960"/>
          <a:ext cx="3532000" cy="534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변경할 이메일 주소 입력 후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5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수정 내용 변경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3" name="Google Shape;283;g7c68b47574_0_61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변경신청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7c68b47574_0_61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수정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7c68b47574_0_6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7c68b47574_0_61"/>
          <p:cNvSpPr/>
          <p:nvPr/>
        </p:nvSpPr>
        <p:spPr>
          <a:xfrm>
            <a:off x="327935" y="31981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g7c68b47574_0_61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7c68b47574_0_61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7c68b47574_0_61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7c68b47574_0_61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7c68b47574_0_61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g7c68b47574_0_61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7c68b47574_0_61"/>
          <p:cNvSpPr/>
          <p:nvPr/>
        </p:nvSpPr>
        <p:spPr>
          <a:xfrm>
            <a:off x="4127405" y="52575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g7c68b47574_0_61"/>
          <p:cNvSpPr/>
          <p:nvPr/>
        </p:nvSpPr>
        <p:spPr>
          <a:xfrm>
            <a:off x="4127405" y="56649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7c68b47574_0_61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7c68b47574_0_61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7c68b47574_0_61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g7c68b47574_0_61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g7c68b47574_0_61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g7c68b47574_0_61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7c68b47574_0_61"/>
          <p:cNvSpPr/>
          <p:nvPr/>
        </p:nvSpPr>
        <p:spPr>
          <a:xfrm>
            <a:off x="2832004" y="525755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7c68b47574_0_61"/>
          <p:cNvSpPr/>
          <p:nvPr/>
        </p:nvSpPr>
        <p:spPr>
          <a:xfrm>
            <a:off x="1677601" y="5665000"/>
            <a:ext cx="2285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g7c68b47574_0_61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g7c68b47574_0_61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g7c68b47574_0_61"/>
          <p:cNvSpPr/>
          <p:nvPr/>
        </p:nvSpPr>
        <p:spPr>
          <a:xfrm rot="10800000">
            <a:off x="4897034" y="57186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7c68b47574_0_61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g7c68b47574_0_61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g7c68b47574_0_61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g7c68b47574_0_61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g7c68b47574_0_61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7c68b47574_0_61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7c68b47574_0_61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g7c68b47574_0_61"/>
          <p:cNvSpPr/>
          <p:nvPr/>
        </p:nvSpPr>
        <p:spPr>
          <a:xfrm>
            <a:off x="3996359" y="5234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g7c68b47574_0_61"/>
          <p:cNvSpPr/>
          <p:nvPr/>
        </p:nvSpPr>
        <p:spPr>
          <a:xfrm>
            <a:off x="3996359" y="56431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7c68b47574_0_61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7c68b47574_0_61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g7c68b47574_0_61"/>
          <p:cNvSpPr/>
          <p:nvPr/>
        </p:nvSpPr>
        <p:spPr>
          <a:xfrm rot="10800000">
            <a:off x="4897034" y="530989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7c68b47574_0_61"/>
          <p:cNvSpPr/>
          <p:nvPr/>
        </p:nvSpPr>
        <p:spPr>
          <a:xfrm>
            <a:off x="5328894" y="5257550"/>
            <a:ext cx="25020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g7c68b47574_0_61"/>
          <p:cNvSpPr/>
          <p:nvPr/>
        </p:nvSpPr>
        <p:spPr>
          <a:xfrm rot="10800000">
            <a:off x="7565796" y="5320670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7c68b47574_0_61"/>
          <p:cNvSpPr/>
          <p:nvPr/>
        </p:nvSpPr>
        <p:spPr>
          <a:xfrm>
            <a:off x="5329205" y="56650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7c68b47574_0_61"/>
          <p:cNvSpPr/>
          <p:nvPr/>
        </p:nvSpPr>
        <p:spPr>
          <a:xfrm rot="10800000">
            <a:off x="6098834" y="57186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c68b47574_0_61"/>
          <p:cNvSpPr/>
          <p:nvPr/>
        </p:nvSpPr>
        <p:spPr>
          <a:xfrm>
            <a:off x="6531005" y="56711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g7c68b47574_0_61"/>
          <p:cNvSpPr/>
          <p:nvPr/>
        </p:nvSpPr>
        <p:spPr>
          <a:xfrm rot="10800000">
            <a:off x="7300634" y="57247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7c68b47574_0_61"/>
          <p:cNvSpPr/>
          <p:nvPr/>
        </p:nvSpPr>
        <p:spPr>
          <a:xfrm>
            <a:off x="6285327" y="3627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g7c68b47574_0_61"/>
          <p:cNvSpPr/>
          <p:nvPr/>
        </p:nvSpPr>
        <p:spPr>
          <a:xfrm>
            <a:off x="4732041" y="764500"/>
            <a:ext cx="45771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항목 변경 불가, 가입 시 정보 표시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5835078-27FA-4698-A268-BFA20C0C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3" y="1102110"/>
            <a:ext cx="7264161" cy="56081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47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/>
      <p:bldP spid="281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Google Shape;330;g7c7335c45f_5_0"/>
          <p:cNvGraphicFramePr/>
          <p:nvPr>
            <p:extLst>
              <p:ext uri="{D42A27DB-BD31-4B8C-83A1-F6EECF244321}">
                <p14:modId xmlns:p14="http://schemas.microsoft.com/office/powerpoint/2010/main" val="1839846790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M - 006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1" name="Google Shape;331;g7c7335c45f_5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2" name="Google Shape;332;g7c7335c45f_5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31600" y="764500"/>
            <a:ext cx="11910086" cy="5875335"/>
            <a:chOff x="131600" y="764500"/>
            <a:chExt cx="11910086" cy="5875335"/>
          </a:xfrm>
        </p:grpSpPr>
        <p:sp>
          <p:nvSpPr>
            <p:cNvPr id="333" name="Google Shape;333;g7c7335c45f_5_0"/>
            <p:cNvSpPr/>
            <p:nvPr/>
          </p:nvSpPr>
          <p:spPr>
            <a:xfrm>
              <a:off x="131600" y="1245125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4" name="Google Shape;334;g7c7335c45f_5_0"/>
            <p:cNvSpPr/>
            <p:nvPr/>
          </p:nvSpPr>
          <p:spPr>
            <a:xfrm>
              <a:off x="1287346" y="1416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5" name="Google Shape;335;g7c7335c45f_5_0"/>
            <p:cNvSpPr/>
            <p:nvPr/>
          </p:nvSpPr>
          <p:spPr>
            <a:xfrm>
              <a:off x="4188600" y="12451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6" name="Google Shape;336;g7c7335c45f_5_0"/>
            <p:cNvSpPr/>
            <p:nvPr/>
          </p:nvSpPr>
          <p:spPr>
            <a:xfrm>
              <a:off x="1067925" y="3016938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7" name="Google Shape;337;g7c7335c45f_5_0"/>
            <p:cNvSpPr/>
            <p:nvPr/>
          </p:nvSpPr>
          <p:spPr>
            <a:xfrm>
              <a:off x="1584228" y="1970925"/>
              <a:ext cx="906000" cy="9405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8" name="Google Shape;338;g7c7335c45f_5_0"/>
            <p:cNvSpPr/>
            <p:nvPr/>
          </p:nvSpPr>
          <p:spPr>
            <a:xfrm>
              <a:off x="1570858" y="4064138"/>
              <a:ext cx="22317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9" name="Google Shape;339;g7c7335c45f_5_0"/>
            <p:cNvSpPr/>
            <p:nvPr/>
          </p:nvSpPr>
          <p:spPr>
            <a:xfrm>
              <a:off x="1570858" y="4496480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0" name="Google Shape;340;g7c7335c45f_5_0"/>
            <p:cNvSpPr/>
            <p:nvPr/>
          </p:nvSpPr>
          <p:spPr>
            <a:xfrm>
              <a:off x="1570858" y="5361121"/>
              <a:ext cx="22317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g7c7335c45f_5_0"/>
            <p:cNvSpPr/>
            <p:nvPr/>
          </p:nvSpPr>
          <p:spPr>
            <a:xfrm>
              <a:off x="1570858" y="5768563"/>
              <a:ext cx="22317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g7c7335c45f_5_0"/>
            <p:cNvSpPr/>
            <p:nvPr/>
          </p:nvSpPr>
          <p:spPr>
            <a:xfrm>
              <a:off x="275454" y="4064150"/>
              <a:ext cx="11313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3" name="Google Shape;343;g7c7335c45f_5_0"/>
            <p:cNvSpPr/>
            <p:nvPr/>
          </p:nvSpPr>
          <p:spPr>
            <a:xfrm>
              <a:off x="275454" y="44964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4" name="Google Shape;344;g7c7335c45f_5_0"/>
            <p:cNvSpPr/>
            <p:nvPr/>
          </p:nvSpPr>
          <p:spPr>
            <a:xfrm>
              <a:off x="275454" y="5361133"/>
              <a:ext cx="11313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5" name="Google Shape;345;g7c7335c45f_5_0"/>
            <p:cNvSpPr/>
            <p:nvPr/>
          </p:nvSpPr>
          <p:spPr>
            <a:xfrm>
              <a:off x="275454" y="5768575"/>
              <a:ext cx="11313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6" name="Google Shape;346;g7c7335c45f_5_0"/>
            <p:cNvSpPr/>
            <p:nvPr/>
          </p:nvSpPr>
          <p:spPr>
            <a:xfrm>
              <a:off x="2253649" y="49288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g7c7335c45f_5_0"/>
            <p:cNvSpPr/>
            <p:nvPr/>
          </p:nvSpPr>
          <p:spPr>
            <a:xfrm>
              <a:off x="5627858" y="154182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8" name="Google Shape;348;g7c7335c45f_5_0"/>
            <p:cNvSpPr/>
            <p:nvPr/>
          </p:nvSpPr>
          <p:spPr>
            <a:xfrm>
              <a:off x="4332438" y="154184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9" name="Google Shape;349;g7c7335c45f_5_0"/>
            <p:cNvSpPr/>
            <p:nvPr/>
          </p:nvSpPr>
          <p:spPr>
            <a:xfrm>
              <a:off x="6506853" y="1926693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0" name="Google Shape;350;g7c7335c45f_5_0"/>
            <p:cNvSpPr/>
            <p:nvPr/>
          </p:nvSpPr>
          <p:spPr>
            <a:xfrm>
              <a:off x="5627858" y="2311557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1" name="Google Shape;351;g7c7335c45f_5_0"/>
            <p:cNvSpPr/>
            <p:nvPr/>
          </p:nvSpPr>
          <p:spPr>
            <a:xfrm>
              <a:off x="4332438" y="231487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2" name="Google Shape;352;g7c7335c45f_5_0"/>
            <p:cNvSpPr/>
            <p:nvPr/>
          </p:nvSpPr>
          <p:spPr>
            <a:xfrm>
              <a:off x="6506853" y="2696422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3" name="Google Shape;353;g7c7335c45f_5_0"/>
            <p:cNvSpPr/>
            <p:nvPr/>
          </p:nvSpPr>
          <p:spPr>
            <a:xfrm>
              <a:off x="5627858" y="308128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4" name="Google Shape;354;g7c7335c45f_5_0"/>
            <p:cNvSpPr/>
            <p:nvPr/>
          </p:nvSpPr>
          <p:spPr>
            <a:xfrm>
              <a:off x="4332438" y="309271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5" name="Google Shape;355;g7c7335c45f_5_0"/>
            <p:cNvSpPr/>
            <p:nvPr/>
          </p:nvSpPr>
          <p:spPr>
            <a:xfrm>
              <a:off x="6506853" y="34661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6" name="Google Shape;356;g7c7335c45f_5_0"/>
            <p:cNvSpPr/>
            <p:nvPr/>
          </p:nvSpPr>
          <p:spPr>
            <a:xfrm>
              <a:off x="4841250" y="38608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7" name="Google Shape;357;g7c7335c45f_5_0"/>
            <p:cNvSpPr/>
            <p:nvPr/>
          </p:nvSpPr>
          <p:spPr>
            <a:xfrm>
              <a:off x="6506853" y="3851014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8" name="Google Shape;358;g7c7335c45f_5_0"/>
            <p:cNvSpPr/>
            <p:nvPr/>
          </p:nvSpPr>
          <p:spPr>
            <a:xfrm>
              <a:off x="6273280" y="5005606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9" name="Google Shape;359;g7c7335c45f_5_0"/>
            <p:cNvSpPr/>
            <p:nvPr/>
          </p:nvSpPr>
          <p:spPr>
            <a:xfrm>
              <a:off x="4412100" y="4997138"/>
              <a:ext cx="17412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제공 컨텐츠 카테고리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0" name="Google Shape;360;g7c7335c45f_5_0"/>
            <p:cNvSpPr/>
            <p:nvPr/>
          </p:nvSpPr>
          <p:spPr>
            <a:xfrm rot="10800000">
              <a:off x="7064860" y="5071386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g7c7335c45f_5_0"/>
            <p:cNvSpPr/>
            <p:nvPr/>
          </p:nvSpPr>
          <p:spPr>
            <a:xfrm>
              <a:off x="6273280" y="5357873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" name="Google Shape;362;g7c7335c45f_5_0"/>
            <p:cNvSpPr/>
            <p:nvPr/>
          </p:nvSpPr>
          <p:spPr>
            <a:xfrm rot="10800000">
              <a:off x="7064873" y="5423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g7c7335c45f_5_0"/>
            <p:cNvSpPr/>
            <p:nvPr/>
          </p:nvSpPr>
          <p:spPr>
            <a:xfrm>
              <a:off x="6273280" y="5732551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4" name="Google Shape;364;g7c7335c45f_5_0"/>
            <p:cNvSpPr/>
            <p:nvPr/>
          </p:nvSpPr>
          <p:spPr>
            <a:xfrm rot="10800000">
              <a:off x="7064873" y="57884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g7c7335c45f_5_0"/>
            <p:cNvSpPr/>
            <p:nvPr/>
          </p:nvSpPr>
          <p:spPr>
            <a:xfrm>
              <a:off x="5344346" y="6093893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수정 요청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6" name="Google Shape;366;g7c7335c45f_5_0"/>
            <p:cNvSpPr/>
            <p:nvPr/>
          </p:nvSpPr>
          <p:spPr>
            <a:xfrm>
              <a:off x="6390152" y="19046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7" name="Google Shape;367;g7c7335c45f_5_0"/>
            <p:cNvSpPr/>
            <p:nvPr/>
          </p:nvSpPr>
          <p:spPr>
            <a:xfrm>
              <a:off x="865091" y="301695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8" name="Google Shape;368;g7c7335c45f_5_0"/>
            <p:cNvSpPr/>
            <p:nvPr/>
          </p:nvSpPr>
          <p:spPr>
            <a:xfrm>
              <a:off x="4496084" y="4981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9" name="Google Shape;369;g7c7335c45f_5_0"/>
            <p:cNvSpPr/>
            <p:nvPr/>
          </p:nvSpPr>
          <p:spPr>
            <a:xfrm>
              <a:off x="5084847" y="6133491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g7c7335c45f_5_0"/>
            <p:cNvSpPr/>
            <p:nvPr/>
          </p:nvSpPr>
          <p:spPr>
            <a:xfrm>
              <a:off x="6390159" y="34499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g7c7335c45f_5_0"/>
            <p:cNvSpPr/>
            <p:nvPr/>
          </p:nvSpPr>
          <p:spPr>
            <a:xfrm>
              <a:off x="5577305" y="4235878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2" name="Google Shape;372;g7c7335c45f_5_0"/>
            <p:cNvSpPr/>
            <p:nvPr/>
          </p:nvSpPr>
          <p:spPr>
            <a:xfrm>
              <a:off x="4332454" y="422418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활동지역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3" name="Google Shape;373;g7c7335c45f_5_0"/>
            <p:cNvSpPr/>
            <p:nvPr/>
          </p:nvSpPr>
          <p:spPr>
            <a:xfrm>
              <a:off x="5387559" y="4217663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4" name="Google Shape;374;g7c7335c45f_5_0"/>
            <p:cNvSpPr/>
            <p:nvPr/>
          </p:nvSpPr>
          <p:spPr>
            <a:xfrm>
              <a:off x="5570075" y="4620742"/>
              <a:ext cx="22896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세부 지역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5" name="Google Shape;375;g7c7335c45f_5_0"/>
            <p:cNvSpPr/>
            <p:nvPr/>
          </p:nvSpPr>
          <p:spPr>
            <a:xfrm rot="10800000">
              <a:off x="7578044" y="4692349"/>
              <a:ext cx="2169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g7c7335c45f_5_0"/>
            <p:cNvSpPr/>
            <p:nvPr/>
          </p:nvSpPr>
          <p:spPr>
            <a:xfrm rot="10800000">
              <a:off x="6350676" y="429369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aphicFrame>
          <p:nvGraphicFramePr>
            <p:cNvPr id="377" name="Google Shape;377;g7c7335c45f_5_0"/>
            <p:cNvGraphicFramePr/>
            <p:nvPr>
              <p:extLst>
                <p:ext uri="{D42A27DB-BD31-4B8C-83A1-F6EECF244321}">
                  <p14:modId xmlns:p14="http://schemas.microsoft.com/office/powerpoint/2010/main" val="1390597079"/>
                </p:ext>
              </p:extLst>
            </p:nvPr>
          </p:nvGraphicFramePr>
          <p:xfrm>
            <a:off x="8509686" y="1289960"/>
            <a:ext cx="3532000" cy="5349875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82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970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1272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b="1"/>
                          <a:t>프로필 사진 등록 버튼(2) 클릭시 사진 등록 팝업창 호출</a:t>
                        </a:r>
                        <a:endParaRPr sz="1500" b="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710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변경할 이메일 주소 입력 후 인증 이메일 전송, 이메일에 포함된 링크를 클릭하면 이메일 인증 완료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6148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71807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가이드 컨텐츠 제공 지역 선택 - 1단계 시 단위, 세부지역 - 구 단위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6268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5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컨텐츠 카테고리 3개까지 선택 가능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994725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7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수정 내용 변경 승인 신청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378" name="Google Shape;378;g7c7335c45f_5_0"/>
            <p:cNvSpPr/>
            <p:nvPr/>
          </p:nvSpPr>
          <p:spPr>
            <a:xfrm>
              <a:off x="4732041" y="764500"/>
              <a:ext cx="4577100" cy="278400"/>
            </a:xfrm>
            <a:prstGeom prst="rect">
              <a:avLst/>
            </a:prstGeom>
            <a:solidFill>
              <a:srgbClr val="F4CCCC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색상 항목 변경 불가, 가입 시 정보 표시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25297" y="629379"/>
            <a:ext cx="7234261" cy="6107501"/>
            <a:chOff x="526498" y="487524"/>
            <a:chExt cx="7234261" cy="6107501"/>
          </a:xfrm>
        </p:grpSpPr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98" y="487524"/>
              <a:ext cx="3021454" cy="6107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250" y="1042900"/>
              <a:ext cx="3329509" cy="5481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3371723" y="399984"/>
            <a:ext cx="4387744" cy="6037664"/>
            <a:chOff x="3272924" y="258129"/>
            <a:chExt cx="4387744" cy="6037664"/>
          </a:xfrm>
        </p:grpSpPr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924" y="685568"/>
              <a:ext cx="390525" cy="56102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793" y="258129"/>
              <a:ext cx="3571875" cy="1562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직선 화살표 연결선 2"/>
            <p:cNvCxnSpPr>
              <a:stCxn id="54" idx="1"/>
            </p:cNvCxnSpPr>
            <p:nvPr/>
          </p:nvCxnSpPr>
          <p:spPr>
            <a:xfrm flipH="1">
              <a:off x="3663449" y="1039179"/>
              <a:ext cx="425344" cy="5026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318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Google Shape;384;g7c68b47574_0_118"/>
          <p:cNvGraphicFramePr/>
          <p:nvPr>
            <p:extLst>
              <p:ext uri="{D42A27DB-BD31-4B8C-83A1-F6EECF244321}">
                <p14:modId xmlns:p14="http://schemas.microsoft.com/office/powerpoint/2010/main" val="471570972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 – P - 009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5" name="Google Shape;385;g7c68b47574_0_11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6" name="Google Shape;386;g7c68b47574_0_11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31601" y="1289956"/>
            <a:ext cx="11869885" cy="5350004"/>
            <a:chOff x="131601" y="1289956"/>
            <a:chExt cx="11869885" cy="5350004"/>
          </a:xfrm>
        </p:grpSpPr>
        <p:sp>
          <p:nvSpPr>
            <p:cNvPr id="383" name="Google Shape;383;g7c68b47574_0_118"/>
            <p:cNvSpPr/>
            <p:nvPr/>
          </p:nvSpPr>
          <p:spPr>
            <a:xfrm>
              <a:off x="4174054" y="5718862"/>
              <a:ext cx="34338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7" name="Google Shape;387;g7c68b47574_0_118"/>
            <p:cNvSpPr/>
            <p:nvPr/>
          </p:nvSpPr>
          <p:spPr>
            <a:xfrm>
              <a:off x="131601" y="1289956"/>
              <a:ext cx="80322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ㅑㅇ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388" name="Google Shape;388;g7c68b47574_0_118"/>
            <p:cNvGraphicFramePr/>
            <p:nvPr>
              <p:extLst>
                <p:ext uri="{D42A27DB-BD31-4B8C-83A1-F6EECF244321}">
                  <p14:modId xmlns:p14="http://schemas.microsoft.com/office/powerpoint/2010/main" val="1669637983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ID, PASSWORD 입력 후 로그인 버튼 누르면 로그인 후 메인 화면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ID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PASSWORD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회원 가입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NAVER, GOOGLE 소셜 로그인창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389" name="Google Shape;389;g7c68b47574_0_118"/>
            <p:cNvSpPr/>
            <p:nvPr/>
          </p:nvSpPr>
          <p:spPr>
            <a:xfrm>
              <a:off x="6476796" y="15231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0" name="Google Shape;390;g7c68b47574_0_118"/>
            <p:cNvSpPr/>
            <p:nvPr/>
          </p:nvSpPr>
          <p:spPr>
            <a:xfrm>
              <a:off x="3805294" y="252995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1" name="Google Shape;391;g7c68b47574_0_118"/>
            <p:cNvSpPr/>
            <p:nvPr/>
          </p:nvSpPr>
          <p:spPr>
            <a:xfrm>
              <a:off x="3805294" y="316348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2" name="Google Shape;392;g7c68b47574_0_118"/>
            <p:cNvSpPr/>
            <p:nvPr/>
          </p:nvSpPr>
          <p:spPr>
            <a:xfrm>
              <a:off x="2258600" y="2529973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3" name="Google Shape;393;g7c68b47574_0_118"/>
            <p:cNvSpPr/>
            <p:nvPr/>
          </p:nvSpPr>
          <p:spPr>
            <a:xfrm>
              <a:off x="2258400" y="3163505"/>
              <a:ext cx="13629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4" name="Google Shape;394;g7c68b47574_0_118"/>
            <p:cNvSpPr/>
            <p:nvPr/>
          </p:nvSpPr>
          <p:spPr>
            <a:xfrm>
              <a:off x="3396046" y="37752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5" name="Google Shape;395;g7c68b47574_0_118"/>
            <p:cNvSpPr/>
            <p:nvPr/>
          </p:nvSpPr>
          <p:spPr>
            <a:xfrm>
              <a:off x="1837725" y="5547626"/>
              <a:ext cx="2231700" cy="616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NAVER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6" name="Google Shape;396;g7c68b47574_0_118"/>
            <p:cNvSpPr/>
            <p:nvPr/>
          </p:nvSpPr>
          <p:spPr>
            <a:xfrm>
              <a:off x="4225975" y="5547626"/>
              <a:ext cx="2231700" cy="6165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GOOGLE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7" name="Google Shape;397;g7c68b47574_0_118"/>
            <p:cNvSpPr/>
            <p:nvPr/>
          </p:nvSpPr>
          <p:spPr>
            <a:xfrm>
              <a:off x="2333225" y="4316138"/>
              <a:ext cx="17640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찾기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8" name="Google Shape;398;g7c68b47574_0_118"/>
            <p:cNvSpPr/>
            <p:nvPr/>
          </p:nvSpPr>
          <p:spPr>
            <a:xfrm>
              <a:off x="4198175" y="4316138"/>
              <a:ext cx="17640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 찾기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9" name="Google Shape;399;g7c68b47574_0_118"/>
            <p:cNvSpPr/>
            <p:nvPr/>
          </p:nvSpPr>
          <p:spPr>
            <a:xfrm>
              <a:off x="3201010" y="381485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0" name="Google Shape;400;g7c68b47574_0_118"/>
            <p:cNvSpPr/>
            <p:nvPr/>
          </p:nvSpPr>
          <p:spPr>
            <a:xfrm>
              <a:off x="3996340" y="430024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1" name="Google Shape;401;g7c68b47574_0_118"/>
            <p:cNvSpPr/>
            <p:nvPr/>
          </p:nvSpPr>
          <p:spPr>
            <a:xfrm>
              <a:off x="2166028" y="43002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2" name="Google Shape;402;g7c68b47574_0_118"/>
            <p:cNvSpPr/>
            <p:nvPr/>
          </p:nvSpPr>
          <p:spPr>
            <a:xfrm>
              <a:off x="1590634" y="569356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3" name="Google Shape;403;g7c68b47574_0_118"/>
            <p:cNvSpPr/>
            <p:nvPr/>
          </p:nvSpPr>
          <p:spPr>
            <a:xfrm>
              <a:off x="4115084" y="568739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4" name="Google Shape;404;g7c68b47574_0_118"/>
            <p:cNvSpPr/>
            <p:nvPr/>
          </p:nvSpPr>
          <p:spPr>
            <a:xfrm>
              <a:off x="3396046" y="4775744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g7c68b47574_0_118"/>
            <p:cNvSpPr/>
            <p:nvPr/>
          </p:nvSpPr>
          <p:spPr>
            <a:xfrm>
              <a:off x="3201009" y="481533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31601" y="533412"/>
            <a:ext cx="11223552" cy="6106444"/>
            <a:chOff x="131601" y="608204"/>
            <a:chExt cx="11223552" cy="6106444"/>
          </a:xfrm>
        </p:grpSpPr>
        <p:pic>
          <p:nvPicPr>
            <p:cNvPr id="25" name="그림 4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1F61D7C8-0771-4ECB-924E-664360075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0634" y="608204"/>
              <a:ext cx="9764519" cy="61064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8C0304E-8088-4CCE-AF20-A3F980425B4D}"/>
                </a:ext>
              </a:extLst>
            </p:cNvPr>
            <p:cNvCxnSpPr/>
            <p:nvPr/>
          </p:nvCxnSpPr>
          <p:spPr>
            <a:xfrm>
              <a:off x="4935344" y="3419939"/>
              <a:ext cx="1775065" cy="71886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0792CB8-D36E-4300-AD87-D66A2C4F7CB5}"/>
                </a:ext>
              </a:extLst>
            </p:cNvPr>
            <p:cNvCxnSpPr>
              <a:cxnSpLocks/>
            </p:cNvCxnSpPr>
            <p:nvPr/>
          </p:nvCxnSpPr>
          <p:spPr>
            <a:xfrm>
              <a:off x="4954394" y="3410414"/>
              <a:ext cx="774940" cy="73791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01" y="2972264"/>
              <a:ext cx="7191375" cy="438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311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" name="Google Shape;410;g7c7335c45f_1_0"/>
          <p:cNvGraphicFramePr/>
          <p:nvPr>
            <p:extLst>
              <p:ext uri="{D42A27DB-BD31-4B8C-83A1-F6EECF244321}">
                <p14:modId xmlns:p14="http://schemas.microsoft.com/office/powerpoint/2010/main" val="3366892747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 – M - 009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1" name="Google Shape;411;g7c7335c45f_1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2" name="Google Shape;412;g7c7335c45f_1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62000" y="1289950"/>
            <a:ext cx="9939486" cy="5350010"/>
            <a:chOff x="2062000" y="1289950"/>
            <a:chExt cx="9939486" cy="5350010"/>
          </a:xfrm>
        </p:grpSpPr>
        <p:sp>
          <p:nvSpPr>
            <p:cNvPr id="413" name="Google Shape;413;g7c7335c45f_1_0"/>
            <p:cNvSpPr/>
            <p:nvPr/>
          </p:nvSpPr>
          <p:spPr>
            <a:xfrm>
              <a:off x="2062000" y="12899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414" name="Google Shape;414;g7c7335c45f_1_0"/>
            <p:cNvGraphicFramePr/>
            <p:nvPr>
              <p:extLst>
                <p:ext uri="{D42A27DB-BD31-4B8C-83A1-F6EECF244321}">
                  <p14:modId xmlns:p14="http://schemas.microsoft.com/office/powerpoint/2010/main" val="4228653902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/>
                          <a:t>ID, PASSWORD 입력 후 로그인 버튼 누르면 로그인 후 메인 화면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2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ID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 b="1"/>
                          <a:t>PASSWORD 찾기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회원 가입 창 호출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NAVER, GOOGLE 소셜 로그인창 호출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415" name="Google Shape;415;g7c7335c45f_1_0"/>
            <p:cNvSpPr/>
            <p:nvPr/>
          </p:nvSpPr>
          <p:spPr>
            <a:xfrm>
              <a:off x="3217746" y="14612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6" name="Google Shape;416;g7c7335c45f_1_0"/>
            <p:cNvSpPr/>
            <p:nvPr/>
          </p:nvSpPr>
          <p:spPr>
            <a:xfrm>
              <a:off x="3324844" y="2174206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7" name="Google Shape;417;g7c7335c45f_1_0"/>
            <p:cNvSpPr/>
            <p:nvPr/>
          </p:nvSpPr>
          <p:spPr>
            <a:xfrm>
              <a:off x="3324844" y="2807738"/>
              <a:ext cx="2231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8" name="Google Shape;418;g7c7335c45f_1_0"/>
            <p:cNvSpPr/>
            <p:nvPr/>
          </p:nvSpPr>
          <p:spPr>
            <a:xfrm>
              <a:off x="2382368" y="2174200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9" name="Google Shape;419;g7c7335c45f_1_0"/>
            <p:cNvSpPr/>
            <p:nvPr/>
          </p:nvSpPr>
          <p:spPr>
            <a:xfrm>
              <a:off x="2382250" y="2807725"/>
              <a:ext cx="800700" cy="41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0" name="Google Shape;420;g7c7335c45f_1_0"/>
            <p:cNvSpPr/>
            <p:nvPr/>
          </p:nvSpPr>
          <p:spPr>
            <a:xfrm>
              <a:off x="3315271" y="344130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</a:t>
              </a: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그인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1" name="Google Shape;421;g7c7335c45f_1_0"/>
            <p:cNvSpPr/>
            <p:nvPr/>
          </p:nvSpPr>
          <p:spPr>
            <a:xfrm>
              <a:off x="2985713" y="5107763"/>
              <a:ext cx="1972500" cy="544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NAVER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2" name="Google Shape;422;g7c7335c45f_1_0"/>
            <p:cNvSpPr/>
            <p:nvPr/>
          </p:nvSpPr>
          <p:spPr>
            <a:xfrm>
              <a:off x="2980596" y="5747583"/>
              <a:ext cx="1972500" cy="544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GOOGLE LOGIN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3" name="Google Shape;423;g7c7335c45f_1_0"/>
            <p:cNvSpPr/>
            <p:nvPr/>
          </p:nvSpPr>
          <p:spPr>
            <a:xfrm>
              <a:off x="2339688" y="4090638"/>
              <a:ext cx="16656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찾기</a:t>
              </a:r>
              <a:endParaRPr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4" name="Google Shape;424;g7c7335c45f_1_0"/>
            <p:cNvSpPr/>
            <p:nvPr/>
          </p:nvSpPr>
          <p:spPr>
            <a:xfrm>
              <a:off x="4100712" y="4090638"/>
              <a:ext cx="1665600" cy="292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4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PASSWORD 찾기</a:t>
              </a:r>
              <a:endParaRPr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5" name="Google Shape;425;g7c7335c45f_1_0"/>
            <p:cNvSpPr/>
            <p:nvPr/>
          </p:nvSpPr>
          <p:spPr>
            <a:xfrm>
              <a:off x="3120235" y="348090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6" name="Google Shape;426;g7c7335c45f_1_0"/>
            <p:cNvSpPr/>
            <p:nvPr/>
          </p:nvSpPr>
          <p:spPr>
            <a:xfrm>
              <a:off x="4002802" y="4074735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7" name="Google Shape;427;g7c7335c45f_1_0"/>
            <p:cNvSpPr/>
            <p:nvPr/>
          </p:nvSpPr>
          <p:spPr>
            <a:xfrm>
              <a:off x="2172491" y="4074729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8" name="Google Shape;428;g7c7335c45f_1_0"/>
            <p:cNvSpPr/>
            <p:nvPr/>
          </p:nvSpPr>
          <p:spPr>
            <a:xfrm>
              <a:off x="2812409" y="52562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9" name="Google Shape;429;g7c7335c45f_1_0"/>
            <p:cNvSpPr/>
            <p:nvPr/>
          </p:nvSpPr>
          <p:spPr>
            <a:xfrm>
              <a:off x="2817522" y="586024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0" name="Google Shape;430;g7c7335c45f_1_0"/>
            <p:cNvSpPr/>
            <p:nvPr/>
          </p:nvSpPr>
          <p:spPr>
            <a:xfrm>
              <a:off x="3215196" y="454370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회원가입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1" name="Google Shape;431;g7c7335c45f_1_0"/>
            <p:cNvSpPr/>
            <p:nvPr/>
          </p:nvSpPr>
          <p:spPr>
            <a:xfrm>
              <a:off x="3115109" y="45833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89" y="303650"/>
            <a:ext cx="3202197" cy="650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53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5" name="Google Shape;485;g7c7335c45f_0_0"/>
          <p:cNvGraphicFramePr/>
          <p:nvPr>
            <p:extLst>
              <p:ext uri="{D42A27DB-BD31-4B8C-83A1-F6EECF244321}">
                <p14:modId xmlns:p14="http://schemas.microsoft.com/office/powerpoint/2010/main" val="2022724632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 – M - 010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6" name="Google Shape;486;g7c7335c45f_0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7" name="Google Shape;487;g7c7335c45f_0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31600" y="1245125"/>
            <a:ext cx="11869886" cy="5394835"/>
            <a:chOff x="131600" y="1245125"/>
            <a:chExt cx="11869886" cy="5394835"/>
          </a:xfrm>
        </p:grpSpPr>
        <p:sp>
          <p:nvSpPr>
            <p:cNvPr id="488" name="Google Shape;488;g7c7335c45f_0_0"/>
            <p:cNvSpPr/>
            <p:nvPr/>
          </p:nvSpPr>
          <p:spPr>
            <a:xfrm>
              <a:off x="131600" y="1245125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aphicFrame>
          <p:nvGraphicFramePr>
            <p:cNvPr id="489" name="Google Shape;489;g7c7335c45f_0_0"/>
            <p:cNvGraphicFramePr/>
            <p:nvPr>
              <p:extLst>
                <p:ext uri="{D42A27DB-BD31-4B8C-83A1-F6EECF244321}">
                  <p14:modId xmlns:p14="http://schemas.microsoft.com/office/powerpoint/2010/main" val="3477993313"/>
                </p:ext>
              </p:extLst>
            </p:nvPr>
          </p:nvGraphicFramePr>
          <p:xfrm>
            <a:off x="8509686" y="1289960"/>
            <a:ext cx="3491800" cy="5350000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3427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14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784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#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기능명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8D8D8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 u="none" strike="noStrike" cap="none">
                            <a:solidFill>
                              <a:schemeClr val="dk1"/>
                            </a:solidFill>
                          </a:rPr>
                          <a:t>1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2</a:t>
                        </a:r>
                        <a:endParaRPr sz="1500"/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-KR" sz="1500" b="1"/>
                          <a:t>프로필 사진 등록 버튼(2) 클릭시 사진 등록 팝업창 호출, 사진 등록 완료시 (1)에 프로필 사진 표시 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1795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3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가입 인증 이메일 전송, 이메일에 포함된 링크를 클릭하면 이메일 인증 완료</a:t>
                        </a:r>
                        <a:endParaRPr sz="1500"/>
                      </a:p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500" b="1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4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입력한 휴대폰 번호로 인증번호 요청 전송 버튼</a:t>
                        </a:r>
                        <a:endParaRPr sz="1500"/>
                      </a:p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 sz="1500" b="1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/>
                          <a:t>관심사 카테고리 3개까지 선택 가능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80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00"/>
                          <a:buFont typeface="Arial"/>
                          <a:buNone/>
                        </a:pPr>
                        <a:r>
                          <a:rPr lang="ko-KR" sz="1500"/>
                          <a:t>5</a:t>
                        </a:r>
                        <a:endParaRPr sz="1500" u="none" strike="noStrike" cap="none">
                          <a:solidFill>
                            <a:schemeClr val="dk1"/>
                          </a:solidFill>
                        </a:endParaRPr>
                      </a:p>
                    </a:txBody>
                    <a:tcPr marL="91450" marR="91450" marT="45725" marB="45725" anchor="ctr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500"/>
                          <a:t>가입 완료 버튼</a:t>
                        </a:r>
                        <a:endParaRPr sz="1500"/>
                      </a:p>
                    </a:txBody>
                    <a:tcPr marL="91450" marR="91450" marT="45725" marB="45725">
                      <a:lnL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490" name="Google Shape;490;g7c7335c45f_0_0"/>
            <p:cNvSpPr/>
            <p:nvPr/>
          </p:nvSpPr>
          <p:spPr>
            <a:xfrm>
              <a:off x="1287346" y="1416456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1" name="Google Shape;491;g7c7335c45f_0_0"/>
            <p:cNvSpPr/>
            <p:nvPr/>
          </p:nvSpPr>
          <p:spPr>
            <a:xfrm>
              <a:off x="4188600" y="1245150"/>
              <a:ext cx="3814800" cy="5349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g7c7335c45f_0_0"/>
            <p:cNvSpPr/>
            <p:nvPr/>
          </p:nvSpPr>
          <p:spPr>
            <a:xfrm>
              <a:off x="1067925" y="3016938"/>
              <a:ext cx="1938600" cy="3246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프로필 사진 등록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g7c7335c45f_0_0"/>
            <p:cNvSpPr/>
            <p:nvPr/>
          </p:nvSpPr>
          <p:spPr>
            <a:xfrm>
              <a:off x="1584228" y="1970925"/>
              <a:ext cx="906000" cy="9405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4" name="Google Shape;494;g7c7335c45f_0_0"/>
            <p:cNvSpPr/>
            <p:nvPr/>
          </p:nvSpPr>
          <p:spPr>
            <a:xfrm>
              <a:off x="1570858" y="355563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5" name="Google Shape;495;g7c7335c45f_0_0"/>
            <p:cNvSpPr/>
            <p:nvPr/>
          </p:nvSpPr>
          <p:spPr>
            <a:xfrm>
              <a:off x="1570858" y="4267880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6" name="Google Shape;496;g7c7335c45f_0_0"/>
            <p:cNvSpPr/>
            <p:nvPr/>
          </p:nvSpPr>
          <p:spPr>
            <a:xfrm>
              <a:off x="1570858" y="5132521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7" name="Google Shape;497;g7c7335c45f_0_0"/>
            <p:cNvSpPr/>
            <p:nvPr/>
          </p:nvSpPr>
          <p:spPr>
            <a:xfrm>
              <a:off x="1570858" y="5539963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8" name="Google Shape;498;g7c7335c45f_0_0"/>
            <p:cNvSpPr/>
            <p:nvPr/>
          </p:nvSpPr>
          <p:spPr>
            <a:xfrm>
              <a:off x="275454" y="3555650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9" name="Google Shape;499;g7c7335c45f_0_0"/>
            <p:cNvSpPr/>
            <p:nvPr/>
          </p:nvSpPr>
          <p:spPr>
            <a:xfrm>
              <a:off x="275454" y="426789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0" name="Google Shape;500;g7c7335c45f_0_0"/>
            <p:cNvSpPr/>
            <p:nvPr/>
          </p:nvSpPr>
          <p:spPr>
            <a:xfrm>
              <a:off x="275454" y="5132533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이름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1" name="Google Shape;501;g7c7335c45f_0_0"/>
            <p:cNvSpPr/>
            <p:nvPr/>
          </p:nvSpPr>
          <p:spPr>
            <a:xfrm>
              <a:off x="275454" y="5539975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생년월일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2" name="Google Shape;502;g7c7335c45f_0_0"/>
            <p:cNvSpPr/>
            <p:nvPr/>
          </p:nvSpPr>
          <p:spPr>
            <a:xfrm>
              <a:off x="2457653" y="39117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ID 중복검사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3" name="Google Shape;503;g7c7335c45f_0_0"/>
            <p:cNvSpPr/>
            <p:nvPr/>
          </p:nvSpPr>
          <p:spPr>
            <a:xfrm>
              <a:off x="2253649" y="4700200"/>
              <a:ext cx="1548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비밀번호 확인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4" name="Google Shape;504;g7c7335c45f_0_0"/>
            <p:cNvSpPr/>
            <p:nvPr/>
          </p:nvSpPr>
          <p:spPr>
            <a:xfrm>
              <a:off x="5627858" y="1541829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5" name="Google Shape;505;g7c7335c45f_0_0"/>
            <p:cNvSpPr/>
            <p:nvPr/>
          </p:nvSpPr>
          <p:spPr>
            <a:xfrm>
              <a:off x="4332438" y="154184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6" name="Google Shape;506;g7c7335c45f_0_0"/>
            <p:cNvSpPr/>
            <p:nvPr/>
          </p:nvSpPr>
          <p:spPr>
            <a:xfrm>
              <a:off x="6506853" y="1927713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 요청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7" name="Google Shape;507;g7c7335c45f_0_0"/>
            <p:cNvSpPr/>
            <p:nvPr/>
          </p:nvSpPr>
          <p:spPr>
            <a:xfrm>
              <a:off x="5627858" y="2313598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8" name="Google Shape;508;g7c7335c45f_0_0"/>
            <p:cNvSpPr/>
            <p:nvPr/>
          </p:nvSpPr>
          <p:spPr>
            <a:xfrm>
              <a:off x="4332438" y="231487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9" name="Google Shape;509;g7c7335c45f_0_0"/>
            <p:cNvSpPr/>
            <p:nvPr/>
          </p:nvSpPr>
          <p:spPr>
            <a:xfrm>
              <a:off x="6506853" y="2699482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검색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0" name="Google Shape;510;g7c7335c45f_0_0"/>
            <p:cNvSpPr/>
            <p:nvPr/>
          </p:nvSpPr>
          <p:spPr>
            <a:xfrm>
              <a:off x="5627858" y="3085366"/>
              <a:ext cx="22317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1" name="Google Shape;511;g7c7335c45f_0_0"/>
            <p:cNvSpPr/>
            <p:nvPr/>
          </p:nvSpPr>
          <p:spPr>
            <a:xfrm>
              <a:off x="4332438" y="3092712"/>
              <a:ext cx="1131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전화번호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2" name="Google Shape;512;g7c7335c45f_0_0"/>
            <p:cNvSpPr/>
            <p:nvPr/>
          </p:nvSpPr>
          <p:spPr>
            <a:xfrm>
              <a:off x="6506853" y="3471250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4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요청</a:t>
              </a:r>
              <a:endParaRPr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3" name="Google Shape;513;g7c7335c45f_0_0"/>
            <p:cNvSpPr/>
            <p:nvPr/>
          </p:nvSpPr>
          <p:spPr>
            <a:xfrm>
              <a:off x="4553849" y="3860804"/>
              <a:ext cx="18363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입력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g7c7335c45f_0_0"/>
            <p:cNvSpPr/>
            <p:nvPr/>
          </p:nvSpPr>
          <p:spPr>
            <a:xfrm>
              <a:off x="6506853" y="3857135"/>
              <a:ext cx="13449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인증번호 확인</a:t>
              </a:r>
              <a:endPara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5" name="Google Shape;515;g7c7335c45f_0_0"/>
            <p:cNvSpPr/>
            <p:nvPr/>
          </p:nvSpPr>
          <p:spPr>
            <a:xfrm>
              <a:off x="6238017" y="4243019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6" name="Google Shape;516;g7c7335c45f_0_0"/>
            <p:cNvSpPr/>
            <p:nvPr/>
          </p:nvSpPr>
          <p:spPr>
            <a:xfrm>
              <a:off x="4332438" y="4243013"/>
              <a:ext cx="17412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관심사 카테고리</a:t>
              </a: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7" name="Google Shape;517;g7c7335c45f_0_0"/>
            <p:cNvSpPr/>
            <p:nvPr/>
          </p:nvSpPr>
          <p:spPr>
            <a:xfrm rot="10800000">
              <a:off x="6994634" y="4295369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g7c7335c45f_0_0"/>
            <p:cNvSpPr/>
            <p:nvPr/>
          </p:nvSpPr>
          <p:spPr>
            <a:xfrm>
              <a:off x="6224992" y="4628903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g7c7335c45f_0_0"/>
            <p:cNvSpPr/>
            <p:nvPr/>
          </p:nvSpPr>
          <p:spPr>
            <a:xfrm rot="10800000">
              <a:off x="6994634" y="47034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g7c7335c45f_0_0"/>
            <p:cNvSpPr/>
            <p:nvPr/>
          </p:nvSpPr>
          <p:spPr>
            <a:xfrm>
              <a:off x="6224992" y="5014788"/>
              <a:ext cx="1037400" cy="278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1" name="Google Shape;521;g7c7335c45f_0_0"/>
            <p:cNvSpPr/>
            <p:nvPr/>
          </p:nvSpPr>
          <p:spPr>
            <a:xfrm rot="10800000">
              <a:off x="6994634" y="5068482"/>
              <a:ext cx="201000" cy="173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g7c7335c45f_0_0"/>
            <p:cNvSpPr/>
            <p:nvPr/>
          </p:nvSpPr>
          <p:spPr>
            <a:xfrm>
              <a:off x="5344346" y="5842881"/>
              <a:ext cx="1503300" cy="4038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가입완료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3" name="Google Shape;523;g7c7335c45f_0_0"/>
            <p:cNvSpPr/>
            <p:nvPr/>
          </p:nvSpPr>
          <p:spPr>
            <a:xfrm>
              <a:off x="1470010" y="19325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4" name="Google Shape;524;g7c7335c45f_0_0"/>
            <p:cNvSpPr/>
            <p:nvPr/>
          </p:nvSpPr>
          <p:spPr>
            <a:xfrm>
              <a:off x="6390152" y="1904622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5" name="Google Shape;525;g7c7335c45f_0_0"/>
            <p:cNvSpPr/>
            <p:nvPr/>
          </p:nvSpPr>
          <p:spPr>
            <a:xfrm>
              <a:off x="865091" y="3016954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6" name="Google Shape;526;g7c7335c45f_0_0"/>
            <p:cNvSpPr/>
            <p:nvPr/>
          </p:nvSpPr>
          <p:spPr>
            <a:xfrm>
              <a:off x="4115084" y="4219917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7" name="Google Shape;527;g7c7335c45f_0_0"/>
            <p:cNvSpPr/>
            <p:nvPr/>
          </p:nvSpPr>
          <p:spPr>
            <a:xfrm>
              <a:off x="5161047" y="58824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8" name="Google Shape;528;g7c7335c45f_0_0"/>
            <p:cNvSpPr/>
            <p:nvPr/>
          </p:nvSpPr>
          <p:spPr>
            <a:xfrm>
              <a:off x="6390159" y="3449980"/>
              <a:ext cx="302700" cy="324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10663" y="581373"/>
            <a:ext cx="7155873" cy="6061813"/>
            <a:chOff x="537667" y="564575"/>
            <a:chExt cx="7155873" cy="6061813"/>
          </a:xfrm>
        </p:grpSpPr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67" y="564575"/>
              <a:ext cx="2963902" cy="6055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209" y="1373620"/>
              <a:ext cx="3190331" cy="5252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264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유서희</a:t>
            </a:r>
          </a:p>
        </p:txBody>
      </p:sp>
    </p:spTree>
    <p:extLst>
      <p:ext uri="{BB962C8B-B14F-4D97-AF65-F5344CB8AC3E}">
        <p14:creationId xmlns:p14="http://schemas.microsoft.com/office/powerpoint/2010/main" val="3448986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2" name="Google Shape;142;p15"/>
          <p:cNvGraphicFramePr/>
          <p:nvPr>
            <p:extLst>
              <p:ext uri="{D42A27DB-BD31-4B8C-83A1-F6EECF244321}">
                <p14:modId xmlns:p14="http://schemas.microsoft.com/office/powerpoint/2010/main" val="2968354097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SH – P – 012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/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3" name="Google Shape;143;p1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4" name="Google Shape;144;p1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5" name="Google Shape;145;p15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6" name="Google Shape;146;p15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검색시 해당 키워드가 들어있는 게시글 목록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제목 클릭시 게시글 페이지 이동</a:t>
                      </a:r>
                      <a:endParaRPr sz="13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7" name="Google Shape;147;p15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8" name="Google Shape;148;p15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9" name="Google Shape;149;p15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Q&amp;A 게시판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공지사항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0" name="Google Shape;150;p15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[점검완료] 0:00~2:00 점검완료</a:t>
                      </a:r>
                      <a:endParaRPr sz="1400" u="none" strike="noStrike" cap="none"/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1054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새로운 여행정보 &lt;오사카&gt;가 추가 되었습니다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2020.01.14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54345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1" name="Google Shape;151;p15"/>
          <p:cNvSpPr/>
          <p:nvPr/>
        </p:nvSpPr>
        <p:spPr>
          <a:xfrm>
            <a:off x="2117616" y="2671665"/>
            <a:ext cx="10567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5304723" y="2717163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4843138" y="4633557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87546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838986" y="452487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여행의 장애물 두 가지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8240BE-366A-4705-85B2-9465AB690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6" y="1131216"/>
            <a:ext cx="3614902" cy="3996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236137-283A-4338-978E-4DAA33015F66}"/>
              </a:ext>
            </a:extLst>
          </p:cNvPr>
          <p:cNvSpPr txBox="1"/>
          <p:nvPr/>
        </p:nvSpPr>
        <p:spPr>
          <a:xfrm>
            <a:off x="1027522" y="5222135"/>
            <a:ext cx="361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내 휴일과 친구의 휴일이 다름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6F7795-8020-4264-BF63-19BEDF121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45" y="1415591"/>
            <a:ext cx="3460750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5A3732-C624-43BC-AF4E-8705D2EDE041}"/>
              </a:ext>
            </a:extLst>
          </p:cNvPr>
          <p:cNvSpPr txBox="1"/>
          <p:nvPr/>
        </p:nvSpPr>
        <p:spPr>
          <a:xfrm>
            <a:off x="5912177" y="5222135"/>
            <a:ext cx="3614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대한 정보 찾기</a:t>
            </a:r>
            <a:r>
              <a:rPr lang="en-US" altLang="ko-KR" b="1" dirty="0"/>
              <a:t>..</a:t>
            </a:r>
          </a:p>
          <a:p>
            <a:r>
              <a:rPr lang="en-US" altLang="ko-KR" b="1" dirty="0"/>
              <a:t>    </a:t>
            </a:r>
            <a:r>
              <a:rPr lang="ko-KR" altLang="en-US" b="1" dirty="0" err="1"/>
              <a:t>일정짜기</a:t>
            </a:r>
            <a:r>
              <a:rPr lang="en-US" altLang="ko-KR" b="1" dirty="0"/>
              <a:t>.. </a:t>
            </a:r>
            <a:r>
              <a:rPr lang="ko-KR" altLang="en-US" b="1" dirty="0"/>
              <a:t>귀찮음</a:t>
            </a:r>
            <a:r>
              <a:rPr lang="en-US" altLang="ko-KR" b="1" dirty="0"/>
              <a:t>..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5962790" y="3244334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133630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3A3271-D2DD-493A-8C88-BDE3846F2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5" y="550414"/>
            <a:ext cx="10529010" cy="593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28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868EF6-0ABF-4671-8963-CD2EE793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13" y="949355"/>
            <a:ext cx="10291194" cy="578879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6D7D1C1-DA39-473D-B52D-E9C98513E444}"/>
              </a:ext>
            </a:extLst>
          </p:cNvPr>
          <p:cNvSpPr/>
          <p:nvPr/>
        </p:nvSpPr>
        <p:spPr>
          <a:xfrm>
            <a:off x="635737" y="781235"/>
            <a:ext cx="1850011" cy="57704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61CE44-E642-4A1D-BADD-61A60C4025F5}"/>
              </a:ext>
            </a:extLst>
          </p:cNvPr>
          <p:cNvSpPr/>
          <p:nvPr/>
        </p:nvSpPr>
        <p:spPr>
          <a:xfrm>
            <a:off x="274288" y="88498"/>
            <a:ext cx="9837378" cy="55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타이틀에 아이콘 넣기 </a:t>
            </a:r>
            <a:r>
              <a:rPr lang="en-US" altLang="ko-KR" b="1" dirty="0">
                <a:solidFill>
                  <a:schemeClr val="tx1"/>
                </a:solidFill>
              </a:rPr>
              <a:t>: &lt;link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</a:t>
            </a:r>
            <a:r>
              <a:rPr lang="ko-KR" altLang="en-US" b="1" dirty="0">
                <a:solidFill>
                  <a:schemeClr val="tx1"/>
                </a:solidFill>
              </a:rPr>
              <a:t>로고파일</a:t>
            </a:r>
            <a:r>
              <a:rPr lang="en-US" altLang="ko-KR" b="1" dirty="0">
                <a:solidFill>
                  <a:schemeClr val="tx1"/>
                </a:solidFill>
              </a:rPr>
              <a:t>” </a:t>
            </a:r>
            <a:r>
              <a:rPr lang="en-US" altLang="ko-KR" b="1" dirty="0" err="1">
                <a:solidFill>
                  <a:schemeClr val="tx1"/>
                </a:solidFill>
              </a:rPr>
              <a:t>rel</a:t>
            </a:r>
            <a:r>
              <a:rPr lang="en-US" altLang="ko-KR" b="1" dirty="0">
                <a:solidFill>
                  <a:schemeClr val="tx1"/>
                </a:solidFill>
              </a:rPr>
              <a:t>=“shortcut icon” type=“image/x-icon”&gt;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E48AEB7-5868-438E-BF43-D98BB881CDBB}"/>
              </a:ext>
            </a:extLst>
          </p:cNvPr>
          <p:cNvGrpSpPr/>
          <p:nvPr/>
        </p:nvGrpSpPr>
        <p:grpSpPr>
          <a:xfrm>
            <a:off x="1633491" y="1438183"/>
            <a:ext cx="4462509" cy="3005092"/>
            <a:chOff x="1633491" y="1438183"/>
            <a:chExt cx="4462509" cy="300509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4BEC64F-9756-4913-ADFC-B2A5080E065F}"/>
                </a:ext>
              </a:extLst>
            </p:cNvPr>
            <p:cNvSpPr/>
            <p:nvPr/>
          </p:nvSpPr>
          <p:spPr>
            <a:xfrm>
              <a:off x="1826824" y="1669003"/>
              <a:ext cx="4269176" cy="27742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AAA7267-8F2E-4E13-94E6-6907D6ABD15C}"/>
                </a:ext>
              </a:extLst>
            </p:cNvPr>
            <p:cNvGrpSpPr/>
            <p:nvPr/>
          </p:nvGrpSpPr>
          <p:grpSpPr>
            <a:xfrm>
              <a:off x="1633491" y="1438183"/>
              <a:ext cx="4311675" cy="2849394"/>
              <a:chOff x="2458131" y="-718755"/>
              <a:chExt cx="4311675" cy="2849394"/>
            </a:xfrm>
          </p:grpSpPr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203C9EDA-1CD6-4717-860A-E8F7311D8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8131" y="-718755"/>
                <a:ext cx="193333" cy="8822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526278F-40EA-4863-92B9-215EA5E69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463" y="413484"/>
                <a:ext cx="3942343" cy="1717155"/>
              </a:xfrm>
              <a:prstGeom prst="rect">
                <a:avLst/>
              </a:prstGeom>
              <a:ln>
                <a:noFill/>
                <a:prstDash val="dash"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197" y="4686607"/>
            <a:ext cx="7297168" cy="4763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01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61CE44-E642-4A1D-BADD-61A60C4025F5}"/>
              </a:ext>
            </a:extLst>
          </p:cNvPr>
          <p:cNvSpPr/>
          <p:nvPr/>
        </p:nvSpPr>
        <p:spPr>
          <a:xfrm>
            <a:off x="274288" y="88498"/>
            <a:ext cx="2025029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footer : &lt;table&gt;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AFD219-32C7-4A4A-BFA2-25F3AC5C0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9" y="931322"/>
            <a:ext cx="10339037" cy="58157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3A26D5-6970-44A7-A1FF-3CEFDF63576E}"/>
              </a:ext>
            </a:extLst>
          </p:cNvPr>
          <p:cNvSpPr/>
          <p:nvPr/>
        </p:nvSpPr>
        <p:spPr>
          <a:xfrm>
            <a:off x="170931" y="5045430"/>
            <a:ext cx="11772711" cy="17624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731" y="421411"/>
            <a:ext cx="8299269" cy="15538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719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98" y="0"/>
            <a:ext cx="3914274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095" y="1056944"/>
            <a:ext cx="6268325" cy="474411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78015" y="813104"/>
            <a:ext cx="4200040" cy="5895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0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p17"/>
          <p:cNvGraphicFramePr/>
          <p:nvPr/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고객센터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p1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p1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Google Shape;95;p17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7" name="Google Shape;97;p17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8" name="Google Shape;98;p17"/>
          <p:cNvSpPr/>
          <p:nvPr/>
        </p:nvSpPr>
        <p:spPr>
          <a:xfrm>
            <a:off x="8013727" y="3606050"/>
            <a:ext cx="3243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9" name="Google Shape;99;p17"/>
          <p:cNvGraphicFramePr/>
          <p:nvPr/>
        </p:nvGraphicFramePr>
        <p:xfrm>
          <a:off x="2194560" y="3091747"/>
          <a:ext cx="5819150" cy="1475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81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dk1"/>
                          </a:solidFill>
                        </a:rPr>
                        <a:t>가입 및 탈퇴</a:t>
                      </a:r>
                      <a:endParaRPr sz="10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외국인도 가입 및 이용이 가능한가요?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법인회원으로도 가입 할 수 있나요?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회원 탈퇴를 하고 싶어요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0" name="Google Shape;100;p17"/>
          <p:cNvSpPr/>
          <p:nvPr/>
        </p:nvSpPr>
        <p:spPr>
          <a:xfrm>
            <a:off x="2140719" y="2671665"/>
            <a:ext cx="644728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FAQ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3" name="Google Shape;103;p17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FAQ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Q&amp;A 게시판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8063" y="3650336"/>
            <a:ext cx="266737" cy="20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8063" y="3972314"/>
            <a:ext cx="266737" cy="20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8063" y="4308435"/>
            <a:ext cx="266737" cy="2000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" name="Google Shape;107;p17"/>
          <p:cNvGraphicFramePr/>
          <p:nvPr/>
        </p:nvGraphicFramePr>
        <p:xfrm>
          <a:off x="2194560" y="4779502"/>
          <a:ext cx="5819150" cy="132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81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>
                          <a:solidFill>
                            <a:schemeClr val="dk1"/>
                          </a:solidFill>
                        </a:rPr>
                        <a:t>결제</a:t>
                      </a:r>
                      <a:endParaRPr sz="10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결제 수단에는 어떤 것들이 있나요?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결제 후에 취소할 수 있나요?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Q. 결제 내역은 어디서 볼 수 있나요?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8746" y="5183945"/>
            <a:ext cx="266737" cy="20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8746" y="5505923"/>
            <a:ext cx="266737" cy="20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8746" y="5842044"/>
            <a:ext cx="266737" cy="20005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274421" y="3722355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2" name="Google Shape;112;p17"/>
          <p:cNvGraphicFramePr/>
          <p:nvPr/>
        </p:nvGraphicFramePr>
        <p:xfrm>
          <a:off x="8486185" y="1289956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고객센터 카테고리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글자색 변화 및 음영표시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화살표</a:t>
                      </a:r>
                      <a:endParaRPr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답변 내용이 동일 페이지, 질문 하단에 표시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7" y="339634"/>
            <a:ext cx="10723803" cy="60350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13A26D5-6970-44A7-A1FF-3CEFDF63576E}"/>
              </a:ext>
            </a:extLst>
          </p:cNvPr>
          <p:cNvSpPr/>
          <p:nvPr/>
        </p:nvSpPr>
        <p:spPr>
          <a:xfrm>
            <a:off x="4615543" y="2648761"/>
            <a:ext cx="4885508" cy="270700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911" y="339634"/>
            <a:ext cx="7693089" cy="16649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525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0"/>
            <a:ext cx="3835695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228" y="878253"/>
            <a:ext cx="4363059" cy="515374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28634" y="1576622"/>
            <a:ext cx="4200040" cy="5984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8" name="Google Shape;118;p19"/>
          <p:cNvGraphicFramePr/>
          <p:nvPr>
            <p:extLst>
              <p:ext uri="{D42A27DB-BD31-4B8C-83A1-F6EECF244321}">
                <p14:modId xmlns:p14="http://schemas.microsoft.com/office/powerpoint/2010/main" val="2045822851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019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9" name="Google Shape;119;p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" name="Google Shape;120;p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" name="Google Shape;121;p19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2" name="Google Shape;122;p19"/>
          <p:cNvGraphicFramePr/>
          <p:nvPr/>
        </p:nvGraphicFramePr>
        <p:xfrm>
          <a:off x="8509686" y="1289960"/>
          <a:ext cx="3491800" cy="327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 시 하단 리스트에 결과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  관리자 답변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이동, 관리자만 답변 가능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3" name="Google Shape;123;p19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4" name="Google Shape;124;p19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" name="Google Shape;125;p19"/>
          <p:cNvSpPr/>
          <p:nvPr/>
        </p:nvSpPr>
        <p:spPr>
          <a:xfrm>
            <a:off x="8036225" y="2717175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6" name="Google Shape;126;p19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아프리카 여행지도 소개해주시면 안되나요?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클레어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         [RE : 곧 아프리카 카테고리가 추가됩니다! ]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관리자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2020.01.15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7" name="Google Shape;127;p19"/>
          <p:cNvSpPr/>
          <p:nvPr/>
        </p:nvSpPr>
        <p:spPr>
          <a:xfrm>
            <a:off x="2119577" y="2671665"/>
            <a:ext cx="138371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게시판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0" name="Google Shape;130;p19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Q&amp;A 게시판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1" name="Google Shape;131;p19"/>
          <p:cNvGrpSpPr/>
          <p:nvPr/>
        </p:nvGrpSpPr>
        <p:grpSpPr>
          <a:xfrm>
            <a:off x="2455817" y="3866605"/>
            <a:ext cx="165463" cy="113211"/>
            <a:chOff x="2490651" y="3770811"/>
            <a:chExt cx="174172" cy="130629"/>
          </a:xfrm>
        </p:grpSpPr>
        <p:cxnSp>
          <p:nvCxnSpPr>
            <p:cNvPr id="132" name="Google Shape;132;p19"/>
            <p:cNvCxnSpPr/>
            <p:nvPr/>
          </p:nvCxnSpPr>
          <p:spPr>
            <a:xfrm>
              <a:off x="2490651" y="3901440"/>
              <a:ext cx="17417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3" name="Google Shape;133;p19"/>
            <p:cNvCxnSpPr/>
            <p:nvPr/>
          </p:nvCxnSpPr>
          <p:spPr>
            <a:xfrm rot="10800000">
              <a:off x="2490651" y="3770811"/>
              <a:ext cx="0" cy="1306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9"/>
          <p:cNvSpPr/>
          <p:nvPr/>
        </p:nvSpPr>
        <p:spPr>
          <a:xfrm>
            <a:off x="4866495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글쓰기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243050" y="379810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4866501" y="349635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1963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F31E19-0503-4263-8888-08A4F4EB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5" y="967665"/>
            <a:ext cx="10471706" cy="58903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9F901D3-D062-465A-A8A4-0CC334FE519E}"/>
              </a:ext>
            </a:extLst>
          </p:cNvPr>
          <p:cNvSpPr/>
          <p:nvPr/>
        </p:nvSpPr>
        <p:spPr>
          <a:xfrm>
            <a:off x="274288" y="88498"/>
            <a:ext cx="1163896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: hover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900477" y="1708814"/>
            <a:ext cx="8694748" cy="3315947"/>
            <a:chOff x="2900477" y="1708814"/>
            <a:chExt cx="8694748" cy="331594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33947C0-2E1B-4797-98ED-3A398F51A4D6}"/>
                </a:ext>
              </a:extLst>
            </p:cNvPr>
            <p:cNvSpPr/>
            <p:nvPr/>
          </p:nvSpPr>
          <p:spPr>
            <a:xfrm>
              <a:off x="8297167" y="4589756"/>
              <a:ext cx="731424" cy="4350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35BE945-A915-4156-88B5-E104B252D2BA}"/>
                </a:ext>
              </a:extLst>
            </p:cNvPr>
            <p:cNvGrpSpPr/>
            <p:nvPr/>
          </p:nvGrpSpPr>
          <p:grpSpPr>
            <a:xfrm>
              <a:off x="7326049" y="1708814"/>
              <a:ext cx="4269176" cy="3098444"/>
              <a:chOff x="7326049" y="1708814"/>
              <a:chExt cx="4269176" cy="309844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0C8144B-EBC6-4DA4-BB41-CBB64A7C5558}"/>
                  </a:ext>
                </a:extLst>
              </p:cNvPr>
              <p:cNvGrpSpPr/>
              <p:nvPr/>
            </p:nvGrpSpPr>
            <p:grpSpPr>
              <a:xfrm>
                <a:off x="7326049" y="1708814"/>
                <a:ext cx="4269176" cy="2774272"/>
                <a:chOff x="7326049" y="1708814"/>
                <a:chExt cx="4269176" cy="2774272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854A22ED-AE43-42B6-BB37-7D216969A16E}"/>
                    </a:ext>
                  </a:extLst>
                </p:cNvPr>
                <p:cNvSpPr/>
                <p:nvPr/>
              </p:nvSpPr>
              <p:spPr>
                <a:xfrm>
                  <a:off x="7326049" y="1708814"/>
                  <a:ext cx="4269176" cy="277427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EAEC4DD5-A7D0-41C4-B642-590E768AD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0462" y="1981338"/>
                  <a:ext cx="2800350" cy="2238375"/>
                </a:xfrm>
                <a:prstGeom prst="rect">
                  <a:avLst/>
                </a:prstGeom>
              </p:spPr>
            </p:pic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6C3FA336-B116-461A-82CE-161DA6C73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9612" y="4589756"/>
                <a:ext cx="461638" cy="21750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0477" y="3494228"/>
              <a:ext cx="3267531" cy="10955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8796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88" y="0"/>
            <a:ext cx="3812664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383" y="812669"/>
            <a:ext cx="4753638" cy="495369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77500" y="1576251"/>
            <a:ext cx="4200040" cy="41901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19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0BA932-6698-492A-9E2A-FEEAE4AD8A58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이를 해결하기 위한 </a:t>
            </a:r>
            <a:r>
              <a:rPr lang="en-US" altLang="ko-KR" sz="3200" b="1" dirty="0"/>
              <a:t>Concepts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2F99E7-8E7B-4D71-BCDE-A6B51F4D4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8" y="1074969"/>
            <a:ext cx="5037308" cy="440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34851F-6578-4C9A-985E-33FA3F59B789}"/>
              </a:ext>
            </a:extLst>
          </p:cNvPr>
          <p:cNvSpPr txBox="1"/>
          <p:nvPr/>
        </p:nvSpPr>
        <p:spPr>
          <a:xfrm>
            <a:off x="377268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여행지가 같은 친구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친구와 일정 조정이 불필요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8A90FE-82D0-4965-8A04-ABE7B2F19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42" y="1144047"/>
            <a:ext cx="5684068" cy="4238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BDF431-B0AE-481D-8675-B99A26660BB0}"/>
              </a:ext>
            </a:extLst>
          </p:cNvPr>
          <p:cNvSpPr txBox="1"/>
          <p:nvPr/>
        </p:nvSpPr>
        <p:spPr>
          <a:xfrm>
            <a:off x="6100861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거주하고 있는 개인 가이드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여행지에 대해 일일이 조사 불필요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96028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93730c97_0_137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8" name="Google Shape;238;g6d93730c97_0_137"/>
          <p:cNvGraphicFramePr/>
          <p:nvPr>
            <p:extLst>
              <p:ext uri="{D42A27DB-BD31-4B8C-83A1-F6EECF244321}">
                <p14:modId xmlns:p14="http://schemas.microsoft.com/office/powerpoint/2010/main" val="3159533140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/>
                        <a:t>공지사항 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9" name="Google Shape;239;g6d93730c97_0_13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0" name="Google Shape;240;g6d93730c97_0_13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1" name="Google Shape;241;g6d93730c97_0_137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2" name="Google Shape;242;g6d93730c97_0_137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3" name="Google Shape;243;g6d93730c97_0_137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4" name="Google Shape;244;g6d93730c97_0_137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[점검완료] 0:00~2:00 점검완료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1253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새로운 여행정보 &lt;오사카&gt;가 추가 되었습니다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35240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5" name="Google Shape;245;g6d93730c97_0_137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6d93730c97_0_137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6d93730c97_0_137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6d93730c97_0_137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6d93730c97_0_137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6d93730c97_0_137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6d93730c97_0_137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6d93730c97_0_137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6d93730c97_0_137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6d93730c97_0_137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6d93730c97_0_137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6d93730c97_0_137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6d93730c97_0_137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6d93730c97_0_137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6d93730c97_0_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6d93730c97_0_137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6d93730c97_0_137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4" name="Google Shape;264;g6d93730c97_0_137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265" name="Google Shape;265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g6d93730c97_0_137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268" name="Google Shape;268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g6d93730c97_0_137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271" name="Google Shape;271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g6d93730c97_0_137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274" name="Google Shape;274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g6d93730c97_0_137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277" name="Google Shape;277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g6d93730c97_0_137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280" name="Google Shape;280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g6d93730c97_0_137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283" name="Google Shape;283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g6d93730c97_0_137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286" name="Google Shape;286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g6d93730c97_0_137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289" name="Google Shape;289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g6d93730c97_0_137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292" name="Google Shape;292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g6d93730c97_0_137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6d93730c97_0_137"/>
          <p:cNvSpPr/>
          <p:nvPr/>
        </p:nvSpPr>
        <p:spPr>
          <a:xfrm>
            <a:off x="4615305" y="1929610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6d93730c97_0_137"/>
          <p:cNvSpPr/>
          <p:nvPr/>
        </p:nvSpPr>
        <p:spPr>
          <a:xfrm rot="10800000" flipH="1">
            <a:off x="5465032" y="1994294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7" name="Google Shape;297;g6d93730c97_0_137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98" name="Google Shape;298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99" name="Google Shape;299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00" name="Google Shape;300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0587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F8B0F3-24B9-42CF-AD9F-3DB658EC8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8" y="239697"/>
            <a:ext cx="10911564" cy="617279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56B89DB-E5C5-4D04-BBFE-72DAF1B99F1D}"/>
              </a:ext>
            </a:extLst>
          </p:cNvPr>
          <p:cNvSpPr/>
          <p:nvPr/>
        </p:nvSpPr>
        <p:spPr>
          <a:xfrm>
            <a:off x="221942" y="4847207"/>
            <a:ext cx="2583402" cy="16690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962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6E7DD9-C489-495F-A41F-382F5EC11917}"/>
              </a:ext>
            </a:extLst>
          </p:cNvPr>
          <p:cNvSpPr/>
          <p:nvPr/>
        </p:nvSpPr>
        <p:spPr>
          <a:xfrm>
            <a:off x="318674" y="71021"/>
            <a:ext cx="3640767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&lt;nav&gt;</a:t>
            </a:r>
            <a:r>
              <a:rPr lang="ko-KR" altLang="en-US" b="1" dirty="0">
                <a:solidFill>
                  <a:schemeClr val="tx1"/>
                </a:solidFill>
              </a:rPr>
              <a:t>와 </a:t>
            </a:r>
            <a:r>
              <a:rPr lang="en-US" altLang="ko-KR" b="1" dirty="0">
                <a:solidFill>
                  <a:schemeClr val="tx1"/>
                </a:solidFill>
              </a:rPr>
              <a:t>&lt;article&gt; </a:t>
            </a:r>
            <a:r>
              <a:rPr lang="ko-KR" altLang="en-US" b="1" dirty="0">
                <a:solidFill>
                  <a:schemeClr val="tx1"/>
                </a:solidFill>
              </a:rPr>
              <a:t>사이 구분선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B844EB-DF34-4A1E-AB53-D465E4E93697}"/>
              </a:ext>
            </a:extLst>
          </p:cNvPr>
          <p:cNvGrpSpPr/>
          <p:nvPr/>
        </p:nvGrpSpPr>
        <p:grpSpPr>
          <a:xfrm>
            <a:off x="2275412" y="629815"/>
            <a:ext cx="7791865" cy="5815420"/>
            <a:chOff x="1948416" y="125973"/>
            <a:chExt cx="7791865" cy="581542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10E3BFB-A309-44D4-962B-B61075211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2666" y="5541947"/>
              <a:ext cx="2157615" cy="29219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3A95429-2AD7-4DF0-892C-4BDB8D774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8416" y="178119"/>
              <a:ext cx="2340976" cy="51523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A25800D-C9E3-4D85-A26D-741E8DA6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2666" y="125973"/>
              <a:ext cx="2086593" cy="52388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74E8D40-5120-4D7A-9B89-838B8CC2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8416" y="5434698"/>
              <a:ext cx="3546862" cy="506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5189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F6F7099-C8BC-4EDE-9FEF-E51D5FA8108B}"/>
              </a:ext>
            </a:extLst>
          </p:cNvPr>
          <p:cNvGrpSpPr/>
          <p:nvPr/>
        </p:nvGrpSpPr>
        <p:grpSpPr>
          <a:xfrm>
            <a:off x="824640" y="923278"/>
            <a:ext cx="9914889" cy="5780462"/>
            <a:chOff x="576062" y="408373"/>
            <a:chExt cx="11039876" cy="620993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D5E5954-F061-4125-9581-F4951BBD3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62" y="408373"/>
              <a:ext cx="11039876" cy="620993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E1181D0-D76C-4971-ACFE-BE70C1FDB319}"/>
                </a:ext>
              </a:extLst>
            </p:cNvPr>
            <p:cNvSpPr/>
            <p:nvPr/>
          </p:nvSpPr>
          <p:spPr>
            <a:xfrm>
              <a:off x="9490231" y="1189609"/>
              <a:ext cx="603682" cy="32847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DCCAA0-2263-4342-9666-2CAFACFCA96A}"/>
                </a:ext>
              </a:extLst>
            </p:cNvPr>
            <p:cNvSpPr/>
            <p:nvPr/>
          </p:nvSpPr>
          <p:spPr>
            <a:xfrm>
              <a:off x="3002132" y="1705992"/>
              <a:ext cx="683581" cy="3906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5097E75-EC18-4742-B320-C0A1E9D15F82}"/>
                </a:ext>
              </a:extLst>
            </p:cNvPr>
            <p:cNvSpPr/>
            <p:nvPr/>
          </p:nvSpPr>
          <p:spPr>
            <a:xfrm>
              <a:off x="9706253" y="1544714"/>
              <a:ext cx="387660" cy="2293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F407D1-8C68-42B1-8497-1A54348570D1}"/>
                </a:ext>
              </a:extLst>
            </p:cNvPr>
            <p:cNvSpPr/>
            <p:nvPr/>
          </p:nvSpPr>
          <p:spPr>
            <a:xfrm>
              <a:off x="5950999" y="5921406"/>
              <a:ext cx="1195526" cy="3994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A7EB4F-E20A-4BCC-AE8C-B53C9523E597}"/>
              </a:ext>
            </a:extLst>
          </p:cNvPr>
          <p:cNvSpPr/>
          <p:nvPr/>
        </p:nvSpPr>
        <p:spPr>
          <a:xfrm>
            <a:off x="318675" y="71021"/>
            <a:ext cx="4253326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1 : &lt;input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type=“button”&gt;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56" y="4830097"/>
            <a:ext cx="5990334" cy="1013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433" y="1325607"/>
            <a:ext cx="4867257" cy="226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74" y="1325607"/>
            <a:ext cx="6020957" cy="2093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49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7DE62E-9162-4C69-A43F-4980406AD9AB}"/>
              </a:ext>
            </a:extLst>
          </p:cNvPr>
          <p:cNvSpPr/>
          <p:nvPr/>
        </p:nvSpPr>
        <p:spPr>
          <a:xfrm>
            <a:off x="723591" y="2012866"/>
            <a:ext cx="1741856" cy="429028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2C8B2A-AE73-42FD-8AFB-DE0B8EA3A05F}"/>
              </a:ext>
            </a:extLst>
          </p:cNvPr>
          <p:cNvSpPr/>
          <p:nvPr/>
        </p:nvSpPr>
        <p:spPr>
          <a:xfrm>
            <a:off x="318675" y="71021"/>
            <a:ext cx="4999050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2 : &lt;onclick=“</a:t>
            </a:r>
            <a:r>
              <a:rPr lang="en-US" altLang="ko-KR" b="1" dirty="0" err="1">
                <a:solidFill>
                  <a:schemeClr val="tx1"/>
                </a:solidFill>
              </a:rPr>
              <a:t>location.href</a:t>
            </a:r>
            <a:r>
              <a:rPr lang="en-US" altLang="ko-KR" b="1" dirty="0">
                <a:solidFill>
                  <a:schemeClr val="tx1"/>
                </a:solidFill>
              </a:rPr>
              <a:t>=‘#’”&gt;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92" y="2477656"/>
            <a:ext cx="7286080" cy="24801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49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79556D-8676-4F6D-8D52-333980E7D7B4}"/>
              </a:ext>
            </a:extLst>
          </p:cNvPr>
          <p:cNvSpPr/>
          <p:nvPr/>
        </p:nvSpPr>
        <p:spPr>
          <a:xfrm>
            <a:off x="4271642" y="2607817"/>
            <a:ext cx="2235693" cy="7479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F684C1-94B7-4127-AAD0-B5A23A27D6BF}"/>
              </a:ext>
            </a:extLst>
          </p:cNvPr>
          <p:cNvSpPr/>
          <p:nvPr/>
        </p:nvSpPr>
        <p:spPr>
          <a:xfrm>
            <a:off x="318675" y="71021"/>
            <a:ext cx="3667400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3 : &lt;a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=“#&gt;&lt;/a&gt;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703" y="645275"/>
            <a:ext cx="9344297" cy="639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111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d93730c97_0_26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0" name="Google Shape;350;g6d93730c97_0_26"/>
          <p:cNvGraphicFramePr/>
          <p:nvPr>
            <p:extLst>
              <p:ext uri="{D42A27DB-BD31-4B8C-83A1-F6EECF244321}">
                <p14:modId xmlns:p14="http://schemas.microsoft.com/office/powerpoint/2010/main" val="2545328271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FAQ </a:t>
                      </a:r>
                      <a:r>
                        <a:rPr lang="ko-KR" altLang="en-US" sz="1500" u="none" strike="noStrike" cap="none" dirty="0"/>
                        <a:t>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1" name="Google Shape;351;g6d93730c97_0_2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2" name="Google Shape;352;g6d93730c97_0_2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3" name="Google Shape;353;g6d93730c97_0_26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4" name="Google Shape;354;g6d93730c97_0_26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FAQ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이동, 전체/세부카테고리에서 각각 다른 순서를 부여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5" name="Google Shape;355;g6d93730c97_0_26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6" name="Google Shape;356;g6d93730c97_0_26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카테고리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결제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결제수단에는 무엇이 있나요?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가이드매칭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가이드가 되려면 어떻게 해야 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57" name="Google Shape;357;g6d93730c97_0_26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6d93730c97_0_26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6d93730c97_0_26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6d93730c97_0_26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6d93730c97_0_26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6d93730c97_0_26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6d93730c97_0_26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6d93730c97_0_26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6d93730c97_0_26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6d93730c97_0_26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6d93730c97_0_26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6d93730c97_0_26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6d93730c97_0_26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6d93730c97_0_26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g6d93730c97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6d93730c97_0_26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6d93730c97_0_26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g6d93730c97_0_26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6d93730c97_0_26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g6d93730c97_0_26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379" name="Google Shape;379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g6d93730c97_0_26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382" name="Google Shape;382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g6d93730c97_0_26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385" name="Google Shape;385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g6d93730c97_0_26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388" name="Google Shape;388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g6d93730c97_0_26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391" name="Google Shape;391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g6d93730c97_0_26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394" name="Google Shape;394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g6d93730c97_0_26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397" name="Google Shape;397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g6d93730c97_0_26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400" name="Google Shape;400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g6d93730c97_0_26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403" name="Google Shape;403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g6d93730c97_0_26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406" name="Google Shape;406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g6d93730c97_0_26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9" name="Google Shape;409;g6d93730c97_0_26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10" name="Google Shape;410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1" name="Google Shape;411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2" name="Google Shape;412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8177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844022-5A36-4E1A-A9C2-295B60083B30}"/>
              </a:ext>
            </a:extLst>
          </p:cNvPr>
          <p:cNvSpPr/>
          <p:nvPr/>
        </p:nvSpPr>
        <p:spPr>
          <a:xfrm>
            <a:off x="318675" y="71021"/>
            <a:ext cx="1767578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&lt;select&gt; </a:t>
            </a:r>
            <a:r>
              <a:rPr lang="ko-KR" altLang="en-US" b="1" dirty="0">
                <a:solidFill>
                  <a:schemeClr val="tx1"/>
                </a:solidFill>
              </a:rPr>
              <a:t>태그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82AB8B8-0A4B-493C-9B05-CCDDBB2CE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8" y="811750"/>
            <a:ext cx="10328743" cy="584065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100427-3E9B-4718-BB5E-0BEDB49A4C31}"/>
              </a:ext>
            </a:extLst>
          </p:cNvPr>
          <p:cNvSpPr/>
          <p:nvPr/>
        </p:nvSpPr>
        <p:spPr>
          <a:xfrm>
            <a:off x="7858220" y="1873189"/>
            <a:ext cx="2351100" cy="84337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611" y="3142366"/>
            <a:ext cx="4558478" cy="2517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755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06" name="Google Shape;306;p2"/>
          <p:cNvGraphicFramePr/>
          <p:nvPr>
            <p:extLst>
              <p:ext uri="{D42A27DB-BD31-4B8C-83A1-F6EECF244321}">
                <p14:modId xmlns:p14="http://schemas.microsoft.com/office/powerpoint/2010/main" val="3240235759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 관리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7" name="Google Shape;307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8" name="Google Shape;308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9" name="Google Shape;309;p2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0" name="Google Shape;310;p2"/>
          <p:cNvGraphicFramePr/>
          <p:nvPr/>
        </p:nvGraphicFramePr>
        <p:xfrm>
          <a:off x="8509686" y="1289960"/>
          <a:ext cx="3491800" cy="5349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체크박스/삭제 버튼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체크박스에 체크하여 삭제버튼 클릭시 삭제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문의글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문의글 제목 표시, 클릭시 문의글 새창 열기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답변달기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답변달수있는 창 표시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답변완료는 칸 전체 음영처리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작성자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회원정보 새창 열기</a:t>
                      </a:r>
                      <a:endParaRPr sz="15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엑셀 다운로드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전체 Q&amp;A 리스트 엑셀 다운로드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1" name="Google Shape;311;p2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 &amp; A 게시판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12" name="Google Shape;312;p2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0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답변달기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작성자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결제가 안됩니다ㅠ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답변달기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SH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점검은 언제끝나나요?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 dirty="0"/>
                        <a:t>답변완료</a:t>
                      </a:r>
                      <a:endParaRPr sz="1000" u="sng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클레어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30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13" name="Google Shape;313;p2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"/>
          <p:cNvSpPr/>
          <p:nvPr/>
        </p:nvSpPr>
        <p:spPr>
          <a:xfrm rot="10800000" flipH="1">
            <a:off x="660255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"/>
          <p:cNvSpPr/>
          <p:nvPr/>
        </p:nvSpPr>
        <p:spPr>
          <a:xfrm>
            <a:off x="4163539" y="224701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0" name="Google Shape;33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"/>
          <p:cNvSpPr/>
          <p:nvPr/>
        </p:nvSpPr>
        <p:spPr>
          <a:xfrm>
            <a:off x="5623832" y="22585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2"/>
          <p:cNvSpPr/>
          <p:nvPr/>
        </p:nvSpPr>
        <p:spPr>
          <a:xfrm>
            <a:off x="7368514" y="1533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"/>
          <p:cNvSpPr/>
          <p:nvPr/>
        </p:nvSpPr>
        <p:spPr>
          <a:xfrm>
            <a:off x="6592671" y="2513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"/>
          <p:cNvSpPr/>
          <p:nvPr/>
        </p:nvSpPr>
        <p:spPr>
          <a:xfrm>
            <a:off x="3011614" y="18581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2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답변없는것만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740712" y="396440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39" name="Google Shape;339;p2" descr="확인 표시"/>
          <p:cNvPicPr preferRelativeResize="0"/>
          <p:nvPr/>
        </p:nvPicPr>
        <p:blipFill rotWithShape="1">
          <a:blip r:embed="rId4">
            <a:alphaModFix/>
          </a:blip>
          <a:srcRect l="100000" t="17856" r="-30306" b="59787"/>
          <a:stretch/>
        </p:blipFill>
        <p:spPr>
          <a:xfrm>
            <a:off x="5418435" y="517453"/>
            <a:ext cx="205397" cy="151521"/>
          </a:xfrm>
          <a:custGeom>
            <a:avLst/>
            <a:gdLst/>
            <a:ahLst/>
            <a:cxnLst/>
            <a:rect l="l" t="t" r="r" b="b"/>
            <a:pathLst>
              <a:path w="205397" h="151521" extrusionOk="0">
                <a:moveTo>
                  <a:pt x="0" y="0"/>
                </a:moveTo>
                <a:lnTo>
                  <a:pt x="205397" y="0"/>
                </a:lnTo>
                <a:lnTo>
                  <a:pt x="205397" y="151521"/>
                </a:lnTo>
                <a:lnTo>
                  <a:pt x="0" y="15152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0" name="Google Shape;340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682710" y="593709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341" name="Google Shape;341;p2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1" i="0" u="none" strike="noStrike" cap="none" dirty="0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42" name="Google Shape;342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3" name="Google Shape;343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4" name="Google Shape;344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1696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6BCBD28-39A8-4EAA-A5A7-565B10F00C77}"/>
              </a:ext>
            </a:extLst>
          </p:cNvPr>
          <p:cNvSpPr/>
          <p:nvPr/>
        </p:nvSpPr>
        <p:spPr>
          <a:xfrm>
            <a:off x="318674" y="71021"/>
            <a:ext cx="8461769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이미지 </a:t>
            </a:r>
            <a:r>
              <a:rPr lang="ko-KR" altLang="en-US" b="1" dirty="0" err="1">
                <a:solidFill>
                  <a:schemeClr val="tx1"/>
                </a:solidFill>
              </a:rPr>
              <a:t>클릭시</a:t>
            </a:r>
            <a:r>
              <a:rPr lang="ko-KR" altLang="en-US" b="1" dirty="0">
                <a:solidFill>
                  <a:schemeClr val="tx1"/>
                </a:solidFill>
              </a:rPr>
              <a:t> 파일 다운로드 </a:t>
            </a:r>
            <a:r>
              <a:rPr lang="en-US" altLang="ko-KR" b="1" dirty="0">
                <a:solidFill>
                  <a:schemeClr val="tx1"/>
                </a:solidFill>
              </a:rPr>
              <a:t>: &lt;a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=“#” download&gt;&lt;</a:t>
            </a:r>
            <a:r>
              <a:rPr lang="en-US" altLang="ko-KR" b="1" dirty="0" err="1">
                <a:solidFill>
                  <a:schemeClr val="tx1"/>
                </a:solidFill>
              </a:rPr>
              <a:t>img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src</a:t>
            </a:r>
            <a:r>
              <a:rPr lang="en-US" altLang="ko-KR" b="1" dirty="0">
                <a:solidFill>
                  <a:schemeClr val="tx1"/>
                </a:solidFill>
              </a:rPr>
              <a:t>=“#”&gt;&lt;/a&gt;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2DFF4EA-5DA0-462D-8E76-E3CF9B5B7522}"/>
              </a:ext>
            </a:extLst>
          </p:cNvPr>
          <p:cNvGrpSpPr/>
          <p:nvPr/>
        </p:nvGrpSpPr>
        <p:grpSpPr>
          <a:xfrm>
            <a:off x="824016" y="706544"/>
            <a:ext cx="10543967" cy="5951687"/>
            <a:chOff x="824016" y="453156"/>
            <a:chExt cx="10543967" cy="59516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870A356-EF6A-4FD8-8A52-632F056B9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16" y="453156"/>
              <a:ext cx="10543967" cy="595168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5301AFF-AD12-47AE-8B62-2B881A333649}"/>
                </a:ext>
              </a:extLst>
            </p:cNvPr>
            <p:cNvSpPr/>
            <p:nvPr/>
          </p:nvSpPr>
          <p:spPr>
            <a:xfrm>
              <a:off x="9871113" y="1299990"/>
              <a:ext cx="473726" cy="3415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86882D1-8F20-41A1-9B9E-D846570E2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577" y="987931"/>
            <a:ext cx="7859222" cy="2476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9039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07" y="2706136"/>
            <a:ext cx="354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524582" y="3291078"/>
            <a:ext cx="592651" cy="614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-KR" altLang="en-US" sz="1300" b="1" dirty="0"/>
              <a:t>일반</a:t>
            </a:r>
            <a:endParaRPr lang="en-US" altLang="ko" sz="1300" b="1" dirty="0"/>
          </a:p>
          <a:p>
            <a:r>
              <a:rPr lang="ko" altLang="en-US" sz="1300" b="1" dirty="0"/>
              <a:t>회원</a:t>
            </a:r>
            <a:endParaRPr sz="1300" b="1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8567" y="1730667"/>
            <a:ext cx="708000" cy="14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07" y="5222274"/>
            <a:ext cx="422800" cy="8455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444693" y="5867503"/>
            <a:ext cx="752429" cy="6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" altLang="en-US" sz="1300" b="1" dirty="0"/>
              <a:t>가이드</a:t>
            </a:r>
            <a:endParaRPr sz="1300" b="1" dirty="0"/>
          </a:p>
          <a:p>
            <a:pPr algn="ctr"/>
            <a:r>
              <a:rPr lang="ko-KR" altLang="en-US" sz="1300" b="1" dirty="0"/>
              <a:t>회원</a:t>
            </a:r>
            <a:endParaRPr sz="1300" b="1" dirty="0"/>
          </a:p>
        </p:txBody>
      </p:sp>
      <p:sp>
        <p:nvSpPr>
          <p:cNvPr id="63" name="Google Shape;63;p13"/>
          <p:cNvSpPr/>
          <p:nvPr/>
        </p:nvSpPr>
        <p:spPr>
          <a:xfrm>
            <a:off x="2183427" y="4937616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로그인 </a:t>
            </a:r>
            <a:r>
              <a:rPr lang="en-US" altLang="ko" sz="1300"/>
              <a:t>/ </a:t>
            </a:r>
            <a:r>
              <a:rPr lang="ko" altLang="en-US" sz="1300"/>
              <a:t>회원가입</a:t>
            </a:r>
            <a:endParaRPr sz="1300"/>
          </a:p>
        </p:txBody>
      </p:sp>
      <p:sp>
        <p:nvSpPr>
          <p:cNvPr id="64" name="Google Shape;64;p13"/>
          <p:cNvSpPr/>
          <p:nvPr/>
        </p:nvSpPr>
        <p:spPr>
          <a:xfrm>
            <a:off x="2183427" y="1629450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300">
                <a:solidFill>
                  <a:schemeClr val="dk1"/>
                </a:solidFill>
              </a:rPr>
              <a:t>여행정보 검색</a:t>
            </a:r>
            <a:endParaRPr sz="1300"/>
          </a:p>
        </p:txBody>
      </p:sp>
      <p:sp>
        <p:nvSpPr>
          <p:cNvPr id="65" name="Google Shape;65;p13"/>
          <p:cNvSpPr/>
          <p:nvPr/>
        </p:nvSpPr>
        <p:spPr>
          <a:xfrm>
            <a:off x="2183427" y="2180811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여행 메이트 매칭</a:t>
            </a:r>
            <a:endParaRPr sz="1300"/>
          </a:p>
        </p:txBody>
      </p:sp>
      <p:sp>
        <p:nvSpPr>
          <p:cNvPr id="66" name="Google Shape;66;p13"/>
          <p:cNvSpPr/>
          <p:nvPr/>
        </p:nvSpPr>
        <p:spPr>
          <a:xfrm>
            <a:off x="2183427" y="2732172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>
                <a:solidFill>
                  <a:schemeClr val="dk1"/>
                </a:solidFill>
              </a:rPr>
              <a:t>공지사항</a:t>
            </a:r>
            <a:endParaRPr sz="1300"/>
          </a:p>
        </p:txBody>
      </p:sp>
      <p:sp>
        <p:nvSpPr>
          <p:cNvPr id="67" name="Google Shape;67;p13"/>
          <p:cNvSpPr/>
          <p:nvPr/>
        </p:nvSpPr>
        <p:spPr>
          <a:xfrm>
            <a:off x="2183427" y="513928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>
                <a:solidFill>
                  <a:schemeClr val="dk1"/>
                </a:solidFill>
              </a:rPr>
              <a:t>실시간 여행 정보 확인</a:t>
            </a:r>
            <a:endParaRPr sz="1300"/>
          </a:p>
        </p:txBody>
      </p:sp>
      <p:sp>
        <p:nvSpPr>
          <p:cNvPr id="68" name="Google Shape;68;p13"/>
          <p:cNvSpPr/>
          <p:nvPr/>
        </p:nvSpPr>
        <p:spPr>
          <a:xfrm>
            <a:off x="2183427" y="1065289"/>
            <a:ext cx="2583200" cy="47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ko" altLang="en-US" sz="1300">
                <a:solidFill>
                  <a:schemeClr val="dk1"/>
                </a:solidFill>
              </a:rPr>
              <a:t>음식점</a:t>
            </a:r>
            <a:r>
              <a:rPr lang="en-US" altLang="ko" sz="1300">
                <a:solidFill>
                  <a:schemeClr val="dk1"/>
                </a:solidFill>
              </a:rPr>
              <a:t>, </a:t>
            </a:r>
            <a:r>
              <a:rPr lang="ko" altLang="en-US" sz="1300">
                <a:solidFill>
                  <a:schemeClr val="dk1"/>
                </a:solidFill>
              </a:rPr>
              <a:t>숙박 예약</a:t>
            </a:r>
            <a:endParaRPr sz="1300"/>
          </a:p>
        </p:txBody>
      </p:sp>
      <p:sp>
        <p:nvSpPr>
          <p:cNvPr id="69" name="Google Shape;69;p13"/>
          <p:cNvSpPr/>
          <p:nvPr/>
        </p:nvSpPr>
        <p:spPr>
          <a:xfrm>
            <a:off x="2183427" y="3283533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altLang="ko" sz="1300">
                <a:solidFill>
                  <a:schemeClr val="dk1"/>
                </a:solidFill>
              </a:rPr>
              <a:t>Q&amp;A </a:t>
            </a:r>
            <a:r>
              <a:rPr lang="ko" altLang="en-US" sz="1300">
                <a:solidFill>
                  <a:schemeClr val="dk1"/>
                </a:solidFill>
              </a:rPr>
              <a:t>게시판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2183427" y="4386255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가이드 매칭</a:t>
            </a:r>
            <a:endParaRPr sz="1300"/>
          </a:p>
        </p:txBody>
      </p:sp>
      <p:sp>
        <p:nvSpPr>
          <p:cNvPr id="71" name="Google Shape;71;p13"/>
          <p:cNvSpPr txBox="1"/>
          <p:nvPr/>
        </p:nvSpPr>
        <p:spPr>
          <a:xfrm>
            <a:off x="10934559" y="3076157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algn="ctr"/>
            <a:r>
              <a:rPr lang="ko" altLang="en-US" sz="1300" b="1"/>
              <a:t>관리자</a:t>
            </a:r>
            <a:endParaRPr sz="1300" b="1"/>
          </a:p>
        </p:txBody>
      </p:sp>
      <p:sp>
        <p:nvSpPr>
          <p:cNvPr id="73" name="Google Shape;73;p13"/>
          <p:cNvSpPr/>
          <p:nvPr/>
        </p:nvSpPr>
        <p:spPr>
          <a:xfrm>
            <a:off x="2183427" y="5488978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개인정보관리</a:t>
            </a:r>
            <a:endParaRPr sz="1300" dirty="0"/>
          </a:p>
        </p:txBody>
      </p:sp>
      <p:sp>
        <p:nvSpPr>
          <p:cNvPr id="74" name="Google Shape;74;p13"/>
          <p:cNvSpPr/>
          <p:nvPr/>
        </p:nvSpPr>
        <p:spPr>
          <a:xfrm>
            <a:off x="152907" y="1817874"/>
            <a:ext cx="1336000" cy="36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실시간 채팅</a:t>
            </a:r>
            <a:endParaRPr sz="1300"/>
          </a:p>
        </p:txBody>
      </p:sp>
      <p:cxnSp>
        <p:nvCxnSpPr>
          <p:cNvPr id="101" name="Google Shape;101;p13"/>
          <p:cNvCxnSpPr>
            <a:stCxn id="60" idx="1"/>
            <a:endCxn id="102" idx="3"/>
          </p:cNvCxnSpPr>
          <p:nvPr/>
        </p:nvCxnSpPr>
        <p:spPr>
          <a:xfrm flipH="1" flipV="1">
            <a:off x="10192833" y="969435"/>
            <a:ext cx="1055734" cy="1469232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3"/>
          <p:cNvCxnSpPr>
            <a:stCxn id="60" idx="1"/>
            <a:endCxn id="96" idx="3"/>
          </p:cNvCxnSpPr>
          <p:nvPr/>
        </p:nvCxnSpPr>
        <p:spPr>
          <a:xfrm flipH="1">
            <a:off x="10192833" y="2438667"/>
            <a:ext cx="1055734" cy="300336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" name="Google Shape;78;p13"/>
          <p:cNvSpPr/>
          <p:nvPr/>
        </p:nvSpPr>
        <p:spPr>
          <a:xfrm>
            <a:off x="2183427" y="3834894"/>
            <a:ext cx="2583200" cy="4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en-US" sz="1300" dirty="0"/>
              <a:t>FAQ </a:t>
            </a:r>
            <a:r>
              <a:rPr lang="ko-KR" altLang="en-US" sz="1300" dirty="0"/>
              <a:t>게시판</a:t>
            </a:r>
            <a:endParaRPr lang="en-US" altLang="ko-KR" sz="1300" dirty="0"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532" y="528694"/>
            <a:ext cx="422800" cy="84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6060298" y="1206694"/>
            <a:ext cx="128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" altLang="en-US" sz="1300" b="1"/>
              <a:t>서비스 제공 제휴 업체</a:t>
            </a:r>
            <a:endParaRPr sz="1300" b="1"/>
          </a:p>
        </p:txBody>
      </p:sp>
      <p:sp>
        <p:nvSpPr>
          <p:cNvPr id="102" name="Google Shape;102;p13"/>
          <p:cNvSpPr/>
          <p:nvPr/>
        </p:nvSpPr>
        <p:spPr>
          <a:xfrm>
            <a:off x="8323233" y="7134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메인화면 관리</a:t>
            </a:r>
            <a:endParaRPr sz="1300"/>
          </a:p>
        </p:txBody>
      </p:sp>
      <p:sp>
        <p:nvSpPr>
          <p:cNvPr id="113" name="Google Shape;113;p13"/>
          <p:cNvSpPr/>
          <p:nvPr/>
        </p:nvSpPr>
        <p:spPr>
          <a:xfrm>
            <a:off x="8323233" y="250247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제휴</a:t>
            </a:r>
            <a:r>
              <a:rPr lang="en-US" altLang="ko" sz="1300" dirty="0"/>
              <a:t>(</a:t>
            </a:r>
            <a:r>
              <a:rPr lang="ko" altLang="en-US" sz="1300" dirty="0"/>
              <a:t>예약</a:t>
            </a:r>
            <a:r>
              <a:rPr lang="en-US" altLang="ko" sz="1300" dirty="0"/>
              <a:t>) </a:t>
            </a:r>
            <a:r>
              <a:rPr lang="ko" altLang="en-US" sz="1300" dirty="0"/>
              <a:t>컨텐츠</a:t>
            </a:r>
            <a:endParaRPr lang="en-US" altLang="ko" sz="1300" dirty="0"/>
          </a:p>
          <a:p>
            <a:pPr algn="ctr"/>
            <a:r>
              <a:rPr lang="ko" altLang="en-US" sz="1300" dirty="0"/>
              <a:t>관리</a:t>
            </a:r>
            <a:endParaRPr sz="1300" dirty="0"/>
          </a:p>
        </p:txBody>
      </p:sp>
      <p:sp>
        <p:nvSpPr>
          <p:cNvPr id="98" name="Google Shape;98;p13"/>
          <p:cNvSpPr/>
          <p:nvPr/>
        </p:nvSpPr>
        <p:spPr>
          <a:xfrm>
            <a:off x="8323233" y="429151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게시판 관리</a:t>
            </a:r>
            <a:endParaRPr sz="1300" dirty="0"/>
          </a:p>
        </p:txBody>
      </p:sp>
      <p:sp>
        <p:nvSpPr>
          <p:cNvPr id="114" name="Google Shape;114;p13"/>
          <p:cNvSpPr/>
          <p:nvPr/>
        </p:nvSpPr>
        <p:spPr>
          <a:xfrm>
            <a:off x="8323233" y="339699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 dirty="0"/>
              <a:t>여행 정보 컨텐츠</a:t>
            </a:r>
            <a:endParaRPr lang="en-US" altLang="ko" sz="1300" dirty="0"/>
          </a:p>
          <a:p>
            <a:pPr algn="ctr"/>
            <a:r>
              <a:rPr lang="ko" altLang="en-US" sz="1300" dirty="0"/>
              <a:t>관리</a:t>
            </a:r>
            <a:endParaRPr sz="1300" dirty="0"/>
          </a:p>
        </p:txBody>
      </p:sp>
      <p:sp>
        <p:nvSpPr>
          <p:cNvPr id="96" name="Google Shape;96;p13"/>
          <p:cNvSpPr/>
          <p:nvPr/>
        </p:nvSpPr>
        <p:spPr>
          <a:xfrm>
            <a:off x="8323233" y="5186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회원 관리</a:t>
            </a:r>
            <a:endParaRPr sz="1300"/>
          </a:p>
        </p:txBody>
      </p:sp>
      <p:cxnSp>
        <p:nvCxnSpPr>
          <p:cNvPr id="116" name="Google Shape;116;p13"/>
          <p:cNvCxnSpPr>
            <a:stCxn id="60" idx="1"/>
            <a:endCxn id="113" idx="3"/>
          </p:cNvCxnSpPr>
          <p:nvPr/>
        </p:nvCxnSpPr>
        <p:spPr>
          <a:xfrm flipH="1">
            <a:off x="10192833" y="2438667"/>
            <a:ext cx="1055734" cy="31980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3"/>
          <p:cNvCxnSpPr>
            <a:stCxn id="60" idx="1"/>
            <a:endCxn id="114" idx="3"/>
          </p:cNvCxnSpPr>
          <p:nvPr/>
        </p:nvCxnSpPr>
        <p:spPr>
          <a:xfrm flipH="1">
            <a:off x="10192833" y="2438667"/>
            <a:ext cx="1055734" cy="121432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3"/>
          <p:cNvCxnSpPr>
            <a:stCxn id="60" idx="1"/>
            <a:endCxn id="98" idx="3"/>
          </p:cNvCxnSpPr>
          <p:nvPr/>
        </p:nvCxnSpPr>
        <p:spPr>
          <a:xfrm flipH="1">
            <a:off x="10192833" y="2438667"/>
            <a:ext cx="1055734" cy="2108848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13"/>
          <p:cNvSpPr/>
          <p:nvPr/>
        </p:nvSpPr>
        <p:spPr>
          <a:xfrm>
            <a:off x="8323367" y="160795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/>
            <a:r>
              <a:rPr lang="ko" altLang="en-US" sz="1300"/>
              <a:t>통계</a:t>
            </a:r>
            <a:endParaRPr sz="1300"/>
          </a:p>
        </p:txBody>
      </p:sp>
      <p:cxnSp>
        <p:nvCxnSpPr>
          <p:cNvPr id="126" name="Google Shape;126;p13"/>
          <p:cNvCxnSpPr>
            <a:stCxn id="60" idx="1"/>
            <a:endCxn id="123" idx="3"/>
          </p:cNvCxnSpPr>
          <p:nvPr/>
        </p:nvCxnSpPr>
        <p:spPr>
          <a:xfrm flipH="1" flipV="1">
            <a:off x="10192967" y="1863955"/>
            <a:ext cx="1055600" cy="574712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7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07" y="133928"/>
            <a:ext cx="354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58;p13"/>
          <p:cNvSpPr txBox="1"/>
          <p:nvPr/>
        </p:nvSpPr>
        <p:spPr>
          <a:xfrm>
            <a:off x="524582" y="718870"/>
            <a:ext cx="592651" cy="614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r>
              <a:rPr lang="ko-KR" altLang="en-US" sz="1300" b="1" dirty="0"/>
              <a:t>일반</a:t>
            </a:r>
            <a:endParaRPr lang="en-US" altLang="ko" sz="1300" b="1" dirty="0"/>
          </a:p>
          <a:p>
            <a:r>
              <a:rPr lang="ko" altLang="en-US" sz="1300" b="1" dirty="0"/>
              <a:t>회원</a:t>
            </a:r>
            <a:endParaRPr sz="1300" b="1" dirty="0"/>
          </a:p>
        </p:txBody>
      </p:sp>
      <p:cxnSp>
        <p:nvCxnSpPr>
          <p:cNvPr id="170" name="직선 화살표 연결선 169"/>
          <p:cNvCxnSpPr>
            <a:stCxn id="168" idx="2"/>
            <a:endCxn id="74" idx="0"/>
          </p:cNvCxnSpPr>
          <p:nvPr/>
        </p:nvCxnSpPr>
        <p:spPr>
          <a:xfrm flipH="1">
            <a:off x="820907" y="1333566"/>
            <a:ext cx="1" cy="4843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55" idx="0"/>
            <a:endCxn id="74" idx="2"/>
          </p:cNvCxnSpPr>
          <p:nvPr/>
        </p:nvCxnSpPr>
        <p:spPr>
          <a:xfrm flipV="1">
            <a:off x="820907" y="2178874"/>
            <a:ext cx="0" cy="52726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/>
          <p:cNvCxnSpPr>
            <a:stCxn id="55" idx="3"/>
            <a:endCxn id="67" idx="1"/>
          </p:cNvCxnSpPr>
          <p:nvPr/>
        </p:nvCxnSpPr>
        <p:spPr>
          <a:xfrm flipV="1">
            <a:off x="997907" y="744728"/>
            <a:ext cx="1185520" cy="23154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/>
          <p:cNvCxnSpPr>
            <a:stCxn id="55" idx="3"/>
            <a:endCxn id="64" idx="1"/>
          </p:cNvCxnSpPr>
          <p:nvPr/>
        </p:nvCxnSpPr>
        <p:spPr>
          <a:xfrm flipV="1">
            <a:off x="997907" y="1860250"/>
            <a:ext cx="1185520" cy="119988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>
            <a:stCxn id="55" idx="3"/>
            <a:endCxn id="68" idx="1"/>
          </p:cNvCxnSpPr>
          <p:nvPr/>
        </p:nvCxnSpPr>
        <p:spPr>
          <a:xfrm flipV="1">
            <a:off x="997907" y="1302489"/>
            <a:ext cx="1185520" cy="175764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stCxn id="55" idx="3"/>
            <a:endCxn id="65" idx="1"/>
          </p:cNvCxnSpPr>
          <p:nvPr/>
        </p:nvCxnSpPr>
        <p:spPr>
          <a:xfrm flipV="1">
            <a:off x="997907" y="2411611"/>
            <a:ext cx="1185520" cy="64852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55" idx="3"/>
            <a:endCxn id="66" idx="1"/>
          </p:cNvCxnSpPr>
          <p:nvPr/>
        </p:nvCxnSpPr>
        <p:spPr>
          <a:xfrm flipV="1">
            <a:off x="997907" y="2962972"/>
            <a:ext cx="1185520" cy="9716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55" idx="3"/>
            <a:endCxn id="69" idx="1"/>
          </p:cNvCxnSpPr>
          <p:nvPr/>
        </p:nvCxnSpPr>
        <p:spPr>
          <a:xfrm>
            <a:off x="997907" y="3060136"/>
            <a:ext cx="1185520" cy="45419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stCxn id="55" idx="3"/>
            <a:endCxn id="78" idx="1"/>
          </p:cNvCxnSpPr>
          <p:nvPr/>
        </p:nvCxnSpPr>
        <p:spPr>
          <a:xfrm>
            <a:off x="997907" y="3060136"/>
            <a:ext cx="1185520" cy="100555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stCxn id="55" idx="3"/>
            <a:endCxn id="70" idx="1"/>
          </p:cNvCxnSpPr>
          <p:nvPr/>
        </p:nvCxnSpPr>
        <p:spPr>
          <a:xfrm>
            <a:off x="997907" y="3060136"/>
            <a:ext cx="1185520" cy="155691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55" idx="3"/>
            <a:endCxn id="63" idx="1"/>
          </p:cNvCxnSpPr>
          <p:nvPr/>
        </p:nvCxnSpPr>
        <p:spPr>
          <a:xfrm>
            <a:off x="997907" y="3060136"/>
            <a:ext cx="1185520" cy="21082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55" idx="3"/>
            <a:endCxn id="73" idx="1"/>
          </p:cNvCxnSpPr>
          <p:nvPr/>
        </p:nvCxnSpPr>
        <p:spPr>
          <a:xfrm>
            <a:off x="997907" y="3060136"/>
            <a:ext cx="1185520" cy="26596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61" idx="3"/>
            <a:endCxn id="70" idx="1"/>
          </p:cNvCxnSpPr>
          <p:nvPr/>
        </p:nvCxnSpPr>
        <p:spPr>
          <a:xfrm flipV="1">
            <a:off x="1032307" y="4617055"/>
            <a:ext cx="1151120" cy="102801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61" idx="3"/>
            <a:endCxn id="63" idx="1"/>
          </p:cNvCxnSpPr>
          <p:nvPr/>
        </p:nvCxnSpPr>
        <p:spPr>
          <a:xfrm flipV="1">
            <a:off x="1032307" y="5168416"/>
            <a:ext cx="1151120" cy="47665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61" idx="3"/>
            <a:endCxn id="73" idx="1"/>
          </p:cNvCxnSpPr>
          <p:nvPr/>
        </p:nvCxnSpPr>
        <p:spPr>
          <a:xfrm>
            <a:off x="1032307" y="5645074"/>
            <a:ext cx="1151120" cy="7470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>
            <a:stCxn id="108" idx="1"/>
            <a:endCxn id="68" idx="3"/>
          </p:cNvCxnSpPr>
          <p:nvPr/>
        </p:nvCxnSpPr>
        <p:spPr>
          <a:xfrm flipH="1">
            <a:off x="4766627" y="951494"/>
            <a:ext cx="1583905" cy="350995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/>
          <p:cNvCxnSpPr>
            <a:stCxn id="113" idx="1"/>
            <a:endCxn id="108" idx="3"/>
          </p:cNvCxnSpPr>
          <p:nvPr/>
        </p:nvCxnSpPr>
        <p:spPr>
          <a:xfrm flipH="1" flipV="1">
            <a:off x="6773332" y="951494"/>
            <a:ext cx="1549901" cy="180698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/>
          <p:cNvCxnSpPr>
            <a:stCxn id="114" idx="1"/>
            <a:endCxn id="64" idx="3"/>
          </p:cNvCxnSpPr>
          <p:nvPr/>
        </p:nvCxnSpPr>
        <p:spPr>
          <a:xfrm flipH="1" flipV="1">
            <a:off x="4766627" y="1860250"/>
            <a:ext cx="3556606" cy="1792745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/>
          <p:cNvCxnSpPr>
            <a:stCxn id="98" idx="1"/>
            <a:endCxn id="66" idx="3"/>
          </p:cNvCxnSpPr>
          <p:nvPr/>
        </p:nvCxnSpPr>
        <p:spPr>
          <a:xfrm flipH="1" flipV="1">
            <a:off x="4766627" y="2962972"/>
            <a:ext cx="3556606" cy="158454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화살표 연결선 231"/>
          <p:cNvCxnSpPr>
            <a:stCxn id="98" idx="1"/>
            <a:endCxn id="69" idx="3"/>
          </p:cNvCxnSpPr>
          <p:nvPr/>
        </p:nvCxnSpPr>
        <p:spPr>
          <a:xfrm flipH="1" flipV="1">
            <a:off x="4766627" y="3514333"/>
            <a:ext cx="3556606" cy="103318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/>
          <p:cNvCxnSpPr>
            <a:stCxn id="98" idx="1"/>
            <a:endCxn id="78" idx="3"/>
          </p:cNvCxnSpPr>
          <p:nvPr/>
        </p:nvCxnSpPr>
        <p:spPr>
          <a:xfrm flipH="1" flipV="1">
            <a:off x="4766627" y="4065694"/>
            <a:ext cx="3556606" cy="48182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/>
          <p:cNvCxnSpPr>
            <a:stCxn id="96" idx="1"/>
            <a:endCxn id="63" idx="3"/>
          </p:cNvCxnSpPr>
          <p:nvPr/>
        </p:nvCxnSpPr>
        <p:spPr>
          <a:xfrm flipH="1" flipV="1">
            <a:off x="4766627" y="5168416"/>
            <a:ext cx="3556606" cy="27361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/>
          <p:cNvCxnSpPr>
            <a:stCxn id="96" idx="1"/>
            <a:endCxn id="73" idx="3"/>
          </p:cNvCxnSpPr>
          <p:nvPr/>
        </p:nvCxnSpPr>
        <p:spPr>
          <a:xfrm flipH="1">
            <a:off x="4766627" y="5442035"/>
            <a:ext cx="3556606" cy="27774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861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" y="345622"/>
            <a:ext cx="10937966" cy="61418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378B183-A714-4514-AADA-FF6465E38E82}"/>
              </a:ext>
            </a:extLst>
          </p:cNvPr>
          <p:cNvSpPr/>
          <p:nvPr/>
        </p:nvSpPr>
        <p:spPr>
          <a:xfrm>
            <a:off x="3234090" y="1681936"/>
            <a:ext cx="60639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78B183-A714-4514-AADA-FF6465E38E82}"/>
              </a:ext>
            </a:extLst>
          </p:cNvPr>
          <p:cNvSpPr/>
          <p:nvPr/>
        </p:nvSpPr>
        <p:spPr>
          <a:xfrm>
            <a:off x="9874376" y="1155067"/>
            <a:ext cx="60639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269" y="2953396"/>
            <a:ext cx="6592388" cy="170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217" y="3208460"/>
            <a:ext cx="5425440" cy="1382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26" y="2953396"/>
            <a:ext cx="4470920" cy="3737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470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권기범</a:t>
            </a:r>
          </a:p>
        </p:txBody>
      </p:sp>
    </p:spTree>
    <p:extLst>
      <p:ext uri="{BB962C8B-B14F-4D97-AF65-F5344CB8AC3E}">
        <p14:creationId xmlns:p14="http://schemas.microsoft.com/office/powerpoint/2010/main" val="265274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5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2395674880"/>
              </p:ext>
            </p:extLst>
          </p:nvPr>
        </p:nvGraphicFramePr>
        <p:xfrm>
          <a:off x="131596" y="115759"/>
          <a:ext cx="471626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7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해당 상품</a:t>
                      </a:r>
                      <a:r>
                        <a:rPr lang="ko-KR" altLang="en-US" sz="1500" b="1" u="none" strike="noStrike" cap="none" baseline="0" dirty="0">
                          <a:solidFill>
                            <a:schemeClr val="dk1"/>
                          </a:solidFill>
                        </a:rPr>
                        <a:t> 삭제 기능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변경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상품 변경 기능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가이드 상품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16" y="1999244"/>
            <a:ext cx="740366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2957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1073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목록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764704"/>
            <a:ext cx="9409045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7651" y="4005065"/>
            <a:ext cx="60307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&lt;table&gt; </a:t>
            </a:r>
            <a:r>
              <a:rPr lang="ko-KR" altLang="en-US" dirty="0"/>
              <a:t>태그로 디자인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등록 버튼에 </a:t>
            </a:r>
            <a:r>
              <a:rPr lang="en-US" altLang="ko-KR" dirty="0" err="1"/>
              <a:t>location.href</a:t>
            </a:r>
            <a:r>
              <a:rPr lang="en-US" altLang="ko-KR" dirty="0"/>
              <a:t>=“</a:t>
            </a:r>
            <a:r>
              <a:rPr lang="ko-KR" altLang="en-US" dirty="0"/>
              <a:t>가이드 상품 등록 페이지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1" y="4982794"/>
            <a:ext cx="11617291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698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5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191331722"/>
              </p:ext>
            </p:extLst>
          </p:nvPr>
        </p:nvGraphicFramePr>
        <p:xfrm>
          <a:off x="131596" y="115759"/>
          <a:ext cx="471626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7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해당 상품</a:t>
                      </a:r>
                      <a:r>
                        <a:rPr lang="ko-KR" altLang="en-US" sz="1500" b="1" u="none" strike="noStrike" cap="none" baseline="0" dirty="0">
                          <a:solidFill>
                            <a:schemeClr val="dk1"/>
                          </a:solidFill>
                        </a:rPr>
                        <a:t> 삭제 기능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변경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상품 변경 기능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가이드 상품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43" y="1624866"/>
            <a:ext cx="3197407" cy="46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68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442" y="614614"/>
            <a:ext cx="2647791" cy="55865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81555" y="2336799"/>
            <a:ext cx="2835564" cy="1819563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681110" y="1597891"/>
            <a:ext cx="683038" cy="7985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64148" y="1386257"/>
            <a:ext cx="141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TableLayout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48" y="1755589"/>
            <a:ext cx="4819650" cy="2676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5361" y="1073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목록</a:t>
            </a:r>
          </a:p>
        </p:txBody>
      </p:sp>
    </p:spTree>
    <p:extLst>
      <p:ext uri="{BB962C8B-B14F-4D97-AF65-F5344CB8AC3E}">
        <p14:creationId xmlns:p14="http://schemas.microsoft.com/office/powerpoint/2010/main" val="34293796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" name="Google Shape;159;p8"/>
          <p:cNvGraphicFramePr/>
          <p:nvPr>
            <p:extLst>
              <p:ext uri="{D42A27DB-BD31-4B8C-83A1-F6EECF244321}">
                <p14:modId xmlns:p14="http://schemas.microsoft.com/office/powerpoint/2010/main" val="3237425641"/>
              </p:ext>
            </p:extLst>
          </p:nvPr>
        </p:nvGraphicFramePr>
        <p:xfrm>
          <a:off x="131599" y="115759"/>
          <a:ext cx="444863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21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- 007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0" name="Google Shape;160;p8"/>
          <p:cNvGraphicFramePr/>
          <p:nvPr>
            <p:extLst>
              <p:ext uri="{D42A27DB-BD31-4B8C-83A1-F6EECF244321}">
                <p14:modId xmlns:p14="http://schemas.microsoft.com/office/powerpoint/2010/main" val="243732455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1" name="Google Shape;161;p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2" name="Google Shape;162;p8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8392954" y="2619976"/>
          <a:ext cx="3491800" cy="2506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 등록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여행지의 사진을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해당 가이드 상품을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4" name="Google Shape;164;p8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90679" y="2631185"/>
            <a:ext cx="7245240" cy="3545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48533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2920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등록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" y="980730"/>
            <a:ext cx="10034943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72064" y="5064165"/>
            <a:ext cx="38859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&lt;div&gt;</a:t>
            </a:r>
            <a:r>
              <a:rPr lang="ko-KR" altLang="en-US" dirty="0"/>
              <a:t>태그</a:t>
            </a:r>
            <a:r>
              <a:rPr lang="en-US" altLang="ko-KR" dirty="0"/>
              <a:t>, &lt;span&gt; </a:t>
            </a:r>
            <a:r>
              <a:rPr lang="ko-KR" altLang="en-US" dirty="0"/>
              <a:t>태그를 이용</a:t>
            </a:r>
            <a:endParaRPr lang="en-US" altLang="ko-KR" dirty="0"/>
          </a:p>
          <a:p>
            <a:r>
              <a:rPr lang="ko-KR" altLang="en-US" dirty="0"/>
              <a:t>하여 화면 디자인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7" y="3798964"/>
            <a:ext cx="6098436" cy="253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8280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" name="Google Shape;159;p8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가이드 상품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0" name="Google Shape;160;p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1" name="Google Shape;161;p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2" name="Google Shape;162;p8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8392954" y="2619976"/>
          <a:ext cx="3491800" cy="2506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 등록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여행지의 사진을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해당 가이드 상품을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09" y="1432596"/>
            <a:ext cx="3600879" cy="50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270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042" y="1030670"/>
            <a:ext cx="2199770" cy="4641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360" y="2920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등록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06109" y="661338"/>
            <a:ext cx="266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2</a:t>
            </a:r>
            <a:r>
              <a:rPr lang="ko-KR" altLang="en-US" dirty="0"/>
              <a:t>중 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032000" y="4202545"/>
            <a:ext cx="1283855" cy="3602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3"/>
          </p:cNvCxnSpPr>
          <p:nvPr/>
        </p:nvCxnSpPr>
        <p:spPr>
          <a:xfrm flipV="1">
            <a:off x="3315855" y="3535279"/>
            <a:ext cx="915915" cy="8473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851" y="2085635"/>
            <a:ext cx="3062114" cy="25313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669" y="2085635"/>
            <a:ext cx="4616598" cy="2564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60669" y="1625600"/>
            <a:ext cx="318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</a:t>
            </a:r>
            <a:r>
              <a:rPr lang="en-US" altLang="ko-KR" dirty="0" err="1"/>
              <a:t>drawable</a:t>
            </a:r>
            <a:r>
              <a:rPr lang="en-US" altLang="ko-KR" dirty="0"/>
              <a:t>/buttonshape.xml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94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5"/>
            <a:ext cx="12192000" cy="6838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6E0509-1298-4ABB-A863-537BC14D81A2}"/>
              </a:ext>
            </a:extLst>
          </p:cNvPr>
          <p:cNvSpPr txBox="1"/>
          <p:nvPr/>
        </p:nvSpPr>
        <p:spPr>
          <a:xfrm>
            <a:off x="838986" y="358219"/>
            <a:ext cx="104920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친구 매칭</a:t>
            </a:r>
            <a:r>
              <a:rPr lang="en-US" altLang="ko-KR" sz="3200" b="1" dirty="0"/>
              <a:t>), </a:t>
            </a:r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나누고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해당 서비스를 구현하기 위해 필요한 보조 기능들을</a:t>
            </a:r>
            <a:endParaRPr lang="en-US" altLang="ko-KR" sz="3200" b="1" dirty="0"/>
          </a:p>
          <a:p>
            <a:r>
              <a:rPr lang="ko-KR" altLang="en-US" sz="3200" b="1" dirty="0"/>
              <a:t>정리하여 요구사항정의서로 작성</a:t>
            </a:r>
            <a:r>
              <a:rPr lang="en-US" altLang="ko-KR" sz="3200" b="1" dirty="0"/>
              <a:t>..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3AB035-EC61-4448-8BE1-61A057A79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9" y="2509963"/>
            <a:ext cx="10515600" cy="3949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90935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1424734365"/>
              </p:ext>
            </p:extLst>
          </p:nvPr>
        </p:nvGraphicFramePr>
        <p:xfrm>
          <a:off x="131597" y="115759"/>
          <a:ext cx="42509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64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6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- 008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>
            <p:extLst>
              <p:ext uri="{D42A27DB-BD31-4B8C-83A1-F6EECF244321}">
                <p14:modId xmlns:p14="http://schemas.microsoft.com/office/powerpoint/2010/main" val="3968412323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수락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  - 해당 가이드 상품 신청이 완료되었음을 해당신청자에게 전달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취소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취소버튼을 누르면 가이드 취소 팝업창이 나타난 후 취소 사유를 적어서 신청자에게 전달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78" name="Google Shape;178;p9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71043" y="2527125"/>
            <a:ext cx="7133263" cy="272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734775" y="4842411"/>
            <a:ext cx="2177523" cy="165938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9360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관리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40769"/>
            <a:ext cx="10365384" cy="350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004045" y="3451110"/>
            <a:ext cx="5893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67" y="1124744"/>
            <a:ext cx="59944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2564905"/>
            <a:ext cx="7934424" cy="321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652" y="984957"/>
            <a:ext cx="71628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2204864"/>
            <a:ext cx="10159856" cy="3821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16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수락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  - 해당 가이드 상품 신청이 완료되었음을 해당신청자에게 전달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취소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취소버튼을 누르면 가이드 취소 팝업창이 나타난 후 취소 사유를 적어서 신청자에게 전달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4" y="1739966"/>
            <a:ext cx="3434216" cy="42715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556" y="1551693"/>
            <a:ext cx="3270885" cy="46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845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관리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97" y="1256145"/>
            <a:ext cx="2094706" cy="4419600"/>
          </a:xfrm>
          <a:prstGeom prst="rect">
            <a:avLst/>
          </a:prstGeom>
        </p:spPr>
      </p:pic>
      <p:cxnSp>
        <p:nvCxnSpPr>
          <p:cNvPr id="6" name="직선 화살표 연결선 5"/>
          <p:cNvCxnSpPr>
            <a:endCxn id="7" idx="1"/>
          </p:cNvCxnSpPr>
          <p:nvPr/>
        </p:nvCxnSpPr>
        <p:spPr>
          <a:xfrm flipV="1">
            <a:off x="2946003" y="2906022"/>
            <a:ext cx="915915" cy="4236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918" y="1567759"/>
            <a:ext cx="3878155" cy="2676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420" y="1807297"/>
            <a:ext cx="4109507" cy="25410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54420" y="1347055"/>
            <a:ext cx="254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@</a:t>
            </a:r>
            <a:r>
              <a:rPr lang="en-US" altLang="ko-KR" dirty="0" err="1"/>
              <a:t>drawable</a:t>
            </a:r>
            <a:r>
              <a:rPr lang="en-US" altLang="ko-KR" dirty="0"/>
              <a:t>/border.xml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95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p2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 컨텐츠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전문 에디터의 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Google Shape;95;p2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p2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지도 및 가는 방법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지도 API을 이용하여 해당 여행지의 위치를 알려준다.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별점 등록 및 댓글 : 해당 홍보글을 본 관광객 및 회원이 별점을 남겨 후기를 남긴다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7" name="Google Shape;97;p2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05945" y="1428140"/>
            <a:ext cx="5428736" cy="502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246799" y="2141839"/>
            <a:ext cx="2696924" cy="3697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9759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300201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9" y="967347"/>
            <a:ext cx="10566212" cy="413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8" y="4221089"/>
            <a:ext cx="11425269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8" y="1973435"/>
            <a:ext cx="9921103" cy="385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56" y="1628801"/>
            <a:ext cx="10261635" cy="31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34823" y="3242055"/>
            <a:ext cx="1440160" cy="203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78" y="1700809"/>
            <a:ext cx="8405085" cy="17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54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 </a:t>
            </a:r>
            <a:r>
              <a:rPr lang="ko-KR" altLang="en-US" dirty="0"/>
              <a:t>소스코드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4" y="1052736"/>
            <a:ext cx="7224177" cy="507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1916833"/>
            <a:ext cx="54610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181" y="1412776"/>
            <a:ext cx="3810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63" y="4293096"/>
            <a:ext cx="7569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24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4" name="Google Shape;104;p3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 컨텐츠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전문 에디터의 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5" name="Google Shape;105;p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6" name="Google Shape;106;p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7" name="Google Shape;107;p3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8" name="Google Shape;108;p3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지도 및 가는 방법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지도 API을 이용하여 해당 여행지의 위치를 알려준다.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별점 등록 및 댓글 : 해당 홍보글을 본 관광객 및 회원이 별점을 남겨 후기를 남긴다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8504" y="1420238"/>
            <a:ext cx="3322439" cy="5219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10979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4" y="1450108"/>
            <a:ext cx="2199770" cy="4641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07" y="702540"/>
            <a:ext cx="4613565" cy="12555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773" y="2959820"/>
            <a:ext cx="4495800" cy="2619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947" y="1450108"/>
            <a:ext cx="2169127" cy="46412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360" y="300201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8646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김용승</a:t>
            </a:r>
          </a:p>
        </p:txBody>
      </p:sp>
    </p:spTree>
    <p:extLst>
      <p:ext uri="{BB962C8B-B14F-4D97-AF65-F5344CB8AC3E}">
        <p14:creationId xmlns:p14="http://schemas.microsoft.com/office/powerpoint/2010/main" val="1967002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0" y="1219821"/>
            <a:ext cx="12110650" cy="4384756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5408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5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014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메이트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데스크탑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16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1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18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61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622" name="직사각형 12"/>
          <p:cNvGrpSpPr/>
          <p:nvPr/>
        </p:nvGrpSpPr>
        <p:grpSpPr>
          <a:xfrm>
            <a:off x="3184035" y="1293245"/>
            <a:ext cx="1927232" cy="609698"/>
            <a:chOff x="-1" y="0"/>
            <a:chExt cx="1927231" cy="609696"/>
          </a:xfrm>
        </p:grpSpPr>
        <p:sp>
          <p:nvSpPr>
            <p:cNvPr id="1620" name="직사각형"/>
            <p:cNvSpPr/>
            <p:nvPr/>
          </p:nvSpPr>
          <p:spPr>
            <a:xfrm>
              <a:off x="-2" y="0"/>
              <a:ext cx="1927233" cy="60969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21" name="메인로고"/>
            <p:cNvSpPr txBox="1"/>
            <p:nvPr/>
          </p:nvSpPr>
          <p:spPr>
            <a:xfrm>
              <a:off x="-2" y="111425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메이트 매칭</a:t>
              </a:r>
            </a:p>
          </p:txBody>
        </p:sp>
      </p:grpSp>
      <p:graphicFrame>
        <p:nvGraphicFramePr>
          <p:cNvPr id="1623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626" name="타원 29"/>
          <p:cNvGrpSpPr/>
          <p:nvPr/>
        </p:nvGrpSpPr>
        <p:grpSpPr>
          <a:xfrm>
            <a:off x="312839" y="2056906"/>
            <a:ext cx="379804" cy="370837"/>
            <a:chOff x="-1" y="0"/>
            <a:chExt cx="379802" cy="370835"/>
          </a:xfrm>
        </p:grpSpPr>
        <p:sp>
          <p:nvSpPr>
            <p:cNvPr id="162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5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627" name="직사각형 5"/>
          <p:cNvSpPr/>
          <p:nvPr/>
        </p:nvSpPr>
        <p:spPr>
          <a:xfrm>
            <a:off x="404168" y="2839367"/>
            <a:ext cx="1432418" cy="9758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29세 이상</a:t>
            </a:r>
          </a:p>
        </p:txBody>
      </p:sp>
      <p:sp>
        <p:nvSpPr>
          <p:cNvPr id="1628" name="직사각형 47"/>
          <p:cNvSpPr/>
          <p:nvPr/>
        </p:nvSpPr>
        <p:spPr>
          <a:xfrm>
            <a:off x="1924696" y="2845147"/>
            <a:ext cx="1432416" cy="9643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5명~10명</a:t>
            </a:r>
          </a:p>
        </p:txBody>
      </p:sp>
      <p:sp>
        <p:nvSpPr>
          <p:cNvPr id="1629" name="직사각형 48"/>
          <p:cNvSpPr/>
          <p:nvPr/>
        </p:nvSpPr>
        <p:spPr>
          <a:xfrm>
            <a:off x="3441960" y="2755106"/>
            <a:ext cx="1432416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기타 </a:t>
            </a:r>
          </a:p>
        </p:txBody>
      </p:sp>
      <p:grpSp>
        <p:nvGrpSpPr>
          <p:cNvPr id="1632" name="직사각형 50"/>
          <p:cNvGrpSpPr/>
          <p:nvPr/>
        </p:nvGrpSpPr>
        <p:grpSpPr>
          <a:xfrm>
            <a:off x="6428951" y="2793511"/>
            <a:ext cx="1432417" cy="1027079"/>
            <a:chOff x="0" y="-1"/>
            <a:chExt cx="1432416" cy="1027078"/>
          </a:xfrm>
        </p:grpSpPr>
        <p:sp>
          <p:nvSpPr>
            <p:cNvPr id="1630" name="직사각형"/>
            <p:cNvSpPr/>
            <p:nvPr/>
          </p:nvSpPr>
          <p:spPr>
            <a:xfrm>
              <a:off x="-1" y="-2"/>
              <a:ext cx="1432417" cy="10270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1631" name="경기지역…"/>
            <p:cNvSpPr txBox="1"/>
            <p:nvPr/>
          </p:nvSpPr>
          <p:spPr>
            <a:xfrm>
              <a:off x="-1" y="61419"/>
              <a:ext cx="1432417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제주도</a:t>
              </a:r>
            </a:p>
          </p:txBody>
        </p:sp>
      </p:grpSp>
      <p:grpSp>
        <p:nvGrpSpPr>
          <p:cNvPr id="1635" name="타원 29"/>
          <p:cNvGrpSpPr/>
          <p:nvPr/>
        </p:nvGrpSpPr>
        <p:grpSpPr>
          <a:xfrm>
            <a:off x="5517531" y="2077904"/>
            <a:ext cx="379803" cy="370837"/>
            <a:chOff x="0" y="0"/>
            <a:chExt cx="379801" cy="370835"/>
          </a:xfrm>
        </p:grpSpPr>
        <p:sp>
          <p:nvSpPr>
            <p:cNvPr id="1633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4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638" name="타원 29"/>
          <p:cNvGrpSpPr/>
          <p:nvPr/>
        </p:nvGrpSpPr>
        <p:grpSpPr>
          <a:xfrm>
            <a:off x="394589" y="2868946"/>
            <a:ext cx="379802" cy="370837"/>
            <a:chOff x="0" y="0"/>
            <a:chExt cx="379801" cy="370835"/>
          </a:xfrm>
        </p:grpSpPr>
        <p:sp>
          <p:nvSpPr>
            <p:cNvPr id="163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654" name="직사각형 6"/>
          <p:cNvGrpSpPr/>
          <p:nvPr/>
        </p:nvGrpSpPr>
        <p:grpSpPr>
          <a:xfrm>
            <a:off x="195664" y="3951478"/>
            <a:ext cx="7884454" cy="2532450"/>
            <a:chOff x="0" y="0"/>
            <a:chExt cx="7884452" cy="2532449"/>
          </a:xfrm>
        </p:grpSpPr>
        <p:sp>
          <p:nvSpPr>
            <p:cNvPr id="1639" name="직사각형"/>
            <p:cNvSpPr/>
            <p:nvPr/>
          </p:nvSpPr>
          <p:spPr>
            <a:xfrm>
              <a:off x="-1" y="-1"/>
              <a:ext cx="7884454" cy="2532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1646" name="그룹"/>
            <p:cNvGrpSpPr/>
            <p:nvPr/>
          </p:nvGrpSpPr>
          <p:grpSpPr>
            <a:xfrm>
              <a:off x="80428" y="82650"/>
              <a:ext cx="7558591" cy="1016714"/>
              <a:chOff x="0" y="0"/>
              <a:chExt cx="7558589" cy="1016713"/>
            </a:xfrm>
          </p:grpSpPr>
          <p:sp>
            <p:nvSpPr>
              <p:cNvPr id="164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43" name="사용자1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1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2" name="사용자1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사용자1</a:t>
                  </a:r>
                </a:p>
              </p:txBody>
            </p:sp>
          </p:grpSp>
          <p:sp>
            <p:nvSpPr>
              <p:cNvPr id="1644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645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653" name="그룹"/>
            <p:cNvGrpSpPr/>
            <p:nvPr/>
          </p:nvGrpSpPr>
          <p:grpSpPr>
            <a:xfrm>
              <a:off x="80428" y="1171239"/>
              <a:ext cx="7558591" cy="1016714"/>
              <a:chOff x="0" y="0"/>
              <a:chExt cx="7558589" cy="1016713"/>
            </a:xfrm>
          </p:grpSpPr>
          <p:sp>
            <p:nvSpPr>
              <p:cNvPr id="1647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50" name="사용자2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8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9" name="사용자2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사용자2</a:t>
                  </a:r>
                </a:p>
              </p:txBody>
            </p:sp>
          </p:grpSp>
          <p:sp>
            <p:nvSpPr>
              <p:cNvPr id="1651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652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657" name="타원 29"/>
          <p:cNvGrpSpPr/>
          <p:nvPr/>
        </p:nvGrpSpPr>
        <p:grpSpPr>
          <a:xfrm>
            <a:off x="177316" y="3951478"/>
            <a:ext cx="379802" cy="370837"/>
            <a:chOff x="0" y="0"/>
            <a:chExt cx="379801" cy="370835"/>
          </a:xfrm>
        </p:grpSpPr>
        <p:sp>
          <p:nvSpPr>
            <p:cNvPr id="1655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6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0490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64" y="0"/>
            <a:ext cx="10442471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302" y="4248768"/>
            <a:ext cx="2714625" cy="196215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3656627">
            <a:off x="9051634" y="2219913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961" y="5627222"/>
            <a:ext cx="2981325" cy="10001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520" y="2734762"/>
            <a:ext cx="2404315" cy="30777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1302" y="3052484"/>
            <a:ext cx="2592486" cy="6953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81" y="2047981"/>
            <a:ext cx="5103831" cy="3495531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 rot="13992585">
            <a:off x="5385136" y="2169407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8" name="오른쪽 화살표 17"/>
          <p:cNvSpPr/>
          <p:nvPr/>
        </p:nvSpPr>
        <p:spPr>
          <a:xfrm rot="18513561">
            <a:off x="3356781" y="1390586"/>
            <a:ext cx="1217036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431537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45" y="796637"/>
            <a:ext cx="2925209" cy="57080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252" y="225137"/>
            <a:ext cx="4248150" cy="11430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6698122">
            <a:off x="6763599" y="1824450"/>
            <a:ext cx="1085305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01" y="397164"/>
            <a:ext cx="2523837" cy="487694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723826" y="2312153"/>
            <a:ext cx="6263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747" y="1846990"/>
            <a:ext cx="2809875" cy="127635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0800000">
            <a:off x="6938755" y="2792471"/>
            <a:ext cx="801317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9466" y="3160882"/>
            <a:ext cx="2941722" cy="3343828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0800000">
            <a:off x="7050555" y="4571222"/>
            <a:ext cx="801317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307183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6" name="표 5"/>
          <p:cNvGraphicFramePr/>
          <p:nvPr/>
        </p:nvGraphicFramePr>
        <p:xfrm>
          <a:off x="131599" y="115758"/>
          <a:ext cx="3517762" cy="960120"/>
        </p:xfrm>
        <a:graphic>
          <a:graphicData uri="http://schemas.openxmlformats.org/drawingml/2006/table">
            <a:tbl>
              <a:tblPr firstRow="1"/>
              <a:tblGrid>
                <a:gridCol w="1758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017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가이드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7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7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79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780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아이콘 클릭으로 페이지 넘기기.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783" name="직사각형 12"/>
          <p:cNvGrpSpPr/>
          <p:nvPr/>
        </p:nvGrpSpPr>
        <p:grpSpPr>
          <a:xfrm>
            <a:off x="3184033" y="1293243"/>
            <a:ext cx="1927233" cy="609700"/>
            <a:chOff x="0" y="0"/>
            <a:chExt cx="1927231" cy="609698"/>
          </a:xfrm>
        </p:grpSpPr>
        <p:sp>
          <p:nvSpPr>
            <p:cNvPr id="1781" name="직사각형"/>
            <p:cNvSpPr/>
            <p:nvPr/>
          </p:nvSpPr>
          <p:spPr>
            <a:xfrm>
              <a:off x="-1" y="-1"/>
              <a:ext cx="1927233" cy="6097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82" name="메인로고"/>
            <p:cNvSpPr txBox="1"/>
            <p:nvPr/>
          </p:nvSpPr>
          <p:spPr>
            <a:xfrm>
              <a:off x="-1" y="111423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가이드 매칭</a:t>
              </a:r>
            </a:p>
          </p:txBody>
        </p:sp>
      </p:grpSp>
      <p:grpSp>
        <p:nvGrpSpPr>
          <p:cNvPr id="1786" name="타원 31"/>
          <p:cNvGrpSpPr/>
          <p:nvPr/>
        </p:nvGrpSpPr>
        <p:grpSpPr>
          <a:xfrm>
            <a:off x="3073977" y="6183765"/>
            <a:ext cx="379803" cy="370837"/>
            <a:chOff x="-1" y="0"/>
            <a:chExt cx="379802" cy="370835"/>
          </a:xfrm>
        </p:grpSpPr>
        <p:sp>
          <p:nvSpPr>
            <p:cNvPr id="178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3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92" name="그룹"/>
          <p:cNvGrpSpPr/>
          <p:nvPr/>
        </p:nvGrpSpPr>
        <p:grpSpPr>
          <a:xfrm>
            <a:off x="336145" y="3612011"/>
            <a:ext cx="7623009" cy="1270006"/>
            <a:chOff x="0" y="-1"/>
            <a:chExt cx="7623008" cy="1270005"/>
          </a:xfrm>
        </p:grpSpPr>
        <p:sp>
          <p:nvSpPr>
            <p:cNvPr id="1787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88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3박 4일 유산슬과 떠나는 관광버스 뽕짝투어</a:t>
              </a:r>
            </a:p>
          </p:txBody>
        </p:sp>
        <p:sp>
          <p:nvSpPr>
            <p:cNvPr id="1789" name="1인 79,0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90" name="#음악 #트로트 #관광버스 #지방투어"/>
            <p:cNvSpPr txBox="1"/>
            <p:nvPr/>
          </p:nvSpPr>
          <p:spPr>
            <a:xfrm>
              <a:off x="2223456" y="842037"/>
              <a:ext cx="2647229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91" name="유산슬.jpg" descr="유산슬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1" y="6349"/>
              <a:ext cx="2070103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93" name="추천순. 등록순. 낮은가격순. 높은가격순"/>
          <p:cNvSpPr txBox="1"/>
          <p:nvPr/>
        </p:nvSpPr>
        <p:spPr>
          <a:xfrm>
            <a:off x="5497295" y="1903633"/>
            <a:ext cx="246740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00" name="그룹 1"/>
          <p:cNvGrpSpPr/>
          <p:nvPr/>
        </p:nvGrpSpPr>
        <p:grpSpPr>
          <a:xfrm>
            <a:off x="336147" y="4920114"/>
            <a:ext cx="7623004" cy="1270003"/>
            <a:chOff x="0" y="0"/>
            <a:chExt cx="7623002" cy="1270001"/>
          </a:xfrm>
        </p:grpSpPr>
        <p:sp>
          <p:nvSpPr>
            <p:cNvPr id="1794" name="직사각형"/>
            <p:cNvSpPr/>
            <p:nvPr/>
          </p:nvSpPr>
          <p:spPr>
            <a:xfrm>
              <a:off x="0" y="0"/>
              <a:ext cx="7623004" cy="127000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95" name="1박 2일 설민석과 함께하는 역사투어"/>
            <p:cNvSpPr txBox="1"/>
            <p:nvPr/>
          </p:nvSpPr>
          <p:spPr>
            <a:xfrm>
              <a:off x="2167920" y="114404"/>
              <a:ext cx="338080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1박 2일 설민석과 함께하는 역사투어</a:t>
              </a:r>
            </a:p>
          </p:txBody>
        </p:sp>
        <p:sp>
          <p:nvSpPr>
            <p:cNvPr id="1796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797" name="#역사 #고궁 #대한민국 #외국인추천"/>
            <p:cNvSpPr txBox="1"/>
            <p:nvPr/>
          </p:nvSpPr>
          <p:spPr>
            <a:xfrm>
              <a:off x="2223456" y="842035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798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" y="6348"/>
              <a:ext cx="2070102" cy="1257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9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806" name="그룹"/>
          <p:cNvGrpSpPr/>
          <p:nvPr/>
        </p:nvGrpSpPr>
        <p:grpSpPr>
          <a:xfrm>
            <a:off x="336145" y="2303912"/>
            <a:ext cx="7623009" cy="1270006"/>
            <a:chOff x="0" y="-1"/>
            <a:chExt cx="7623008" cy="1270005"/>
          </a:xfrm>
        </p:grpSpPr>
        <p:pic>
          <p:nvPicPr>
            <p:cNvPr id="1801" name="펭수.jpeg" descr="펭수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" y="8293"/>
              <a:ext cx="2076345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2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03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2박 3일 핵인싸 펭수와 함께하는 상암동 방송국 투어</a:t>
              </a:r>
            </a:p>
          </p:txBody>
        </p:sp>
        <p:sp>
          <p:nvSpPr>
            <p:cNvPr id="1804" name="1인 59,9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805" name="#맛집 #서울 #시티투어 #인싸투어"/>
            <p:cNvSpPr txBox="1"/>
            <p:nvPr/>
          </p:nvSpPr>
          <p:spPr>
            <a:xfrm>
              <a:off x="2223456" y="842037"/>
              <a:ext cx="2542831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809" name="타원 29"/>
          <p:cNvGrpSpPr/>
          <p:nvPr/>
        </p:nvGrpSpPr>
        <p:grpSpPr>
          <a:xfrm>
            <a:off x="152085" y="2057145"/>
            <a:ext cx="379803" cy="370837"/>
            <a:chOff x="-1" y="0"/>
            <a:chExt cx="379802" cy="370835"/>
          </a:xfrm>
        </p:grpSpPr>
        <p:sp>
          <p:nvSpPr>
            <p:cNvPr id="1807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08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12" name="타원 29"/>
          <p:cNvGrpSpPr/>
          <p:nvPr/>
        </p:nvGrpSpPr>
        <p:grpSpPr>
          <a:xfrm>
            <a:off x="5310334" y="1632143"/>
            <a:ext cx="379803" cy="370837"/>
            <a:chOff x="0" y="0"/>
            <a:chExt cx="379801" cy="370835"/>
          </a:xfrm>
        </p:grpSpPr>
        <p:sp>
          <p:nvSpPr>
            <p:cNvPr id="1810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11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813" name="직사각형 2"/>
          <p:cNvSpPr/>
          <p:nvPr/>
        </p:nvSpPr>
        <p:spPr>
          <a:xfrm>
            <a:off x="3483433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1</a:t>
            </a:r>
          </a:p>
        </p:txBody>
      </p:sp>
      <p:sp>
        <p:nvSpPr>
          <p:cNvPr id="1814" name="직사각형 39"/>
          <p:cNvSpPr/>
          <p:nvPr/>
        </p:nvSpPr>
        <p:spPr>
          <a:xfrm>
            <a:off x="4607797" y="6223494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3</a:t>
            </a:r>
          </a:p>
        </p:txBody>
      </p:sp>
      <p:sp>
        <p:nvSpPr>
          <p:cNvPr id="1815" name="직사각형 40"/>
          <p:cNvSpPr/>
          <p:nvPr/>
        </p:nvSpPr>
        <p:spPr>
          <a:xfrm>
            <a:off x="4046080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39526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856"/>
            <a:ext cx="12192000" cy="65282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113" y="1243154"/>
            <a:ext cx="3543300" cy="12573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8897413" y="1617145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552" y="4852357"/>
            <a:ext cx="4846010" cy="18407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644" y="5073894"/>
            <a:ext cx="2343150" cy="161925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6200000">
            <a:off x="10546964" y="4449371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3" name="오른쪽 화살표 12"/>
          <p:cNvSpPr/>
          <p:nvPr/>
        </p:nvSpPr>
        <p:spPr>
          <a:xfrm rot="16200000">
            <a:off x="3589064" y="4221525"/>
            <a:ext cx="692728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381878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1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018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매칭 상세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62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63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64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865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가이드가 업로드한 사진이 노출 되며      양옆 화살표를 통해 다음사진 이전사진으로 이동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가격 표시와 함께 예약가능 날짜 확인 후 예약(결제) 혹은 찜하기 기능 추가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상품에 관한 상세정보 기재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실제 이용고객들의 평점과 후기 등록 및 열람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868" name="타원 31"/>
          <p:cNvGrpSpPr/>
          <p:nvPr/>
        </p:nvGrpSpPr>
        <p:grpSpPr>
          <a:xfrm>
            <a:off x="12521082" y="4649596"/>
            <a:ext cx="379803" cy="370837"/>
            <a:chOff x="0" y="0"/>
            <a:chExt cx="379801" cy="370835"/>
          </a:xfrm>
        </p:grpSpPr>
        <p:sp>
          <p:nvSpPr>
            <p:cNvPr id="186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7" name="3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1869" name="펭수2.jpg" descr="펭수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96" y="1845598"/>
            <a:ext cx="4997499" cy="2334752"/>
          </a:xfrm>
          <a:prstGeom prst="rect">
            <a:avLst/>
          </a:prstGeom>
          <a:ln w="12700">
            <a:miter lim="400000"/>
          </a:ln>
        </p:spPr>
      </p:pic>
      <p:sp>
        <p:nvSpPr>
          <p:cNvPr id="1870" name="59,900원 / 1인"/>
          <p:cNvSpPr txBox="1"/>
          <p:nvPr/>
        </p:nvSpPr>
        <p:spPr>
          <a:xfrm>
            <a:off x="5782257" y="1440813"/>
            <a:ext cx="1516483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59,900원 / 1인</a:t>
            </a:r>
          </a:p>
        </p:txBody>
      </p:sp>
      <p:grpSp>
        <p:nvGrpSpPr>
          <p:cNvPr id="1873" name="예약하기"/>
          <p:cNvGrpSpPr/>
          <p:nvPr/>
        </p:nvGrpSpPr>
        <p:grpSpPr>
          <a:xfrm>
            <a:off x="5765800" y="2837694"/>
            <a:ext cx="1760361" cy="569936"/>
            <a:chOff x="0" y="-1"/>
            <a:chExt cx="1760360" cy="569935"/>
          </a:xfrm>
        </p:grpSpPr>
        <p:sp>
          <p:nvSpPr>
            <p:cNvPr id="1871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3D86EE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2" name="예약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예약하기</a:t>
              </a:r>
            </a:p>
          </p:txBody>
        </p:sp>
      </p:grpSp>
      <p:grpSp>
        <p:nvGrpSpPr>
          <p:cNvPr id="1876" name="찜하기"/>
          <p:cNvGrpSpPr/>
          <p:nvPr/>
        </p:nvGrpSpPr>
        <p:grpSpPr>
          <a:xfrm>
            <a:off x="5765800" y="3475851"/>
            <a:ext cx="1760361" cy="569936"/>
            <a:chOff x="0" y="-1"/>
            <a:chExt cx="1760360" cy="569935"/>
          </a:xfrm>
        </p:grpSpPr>
        <p:sp>
          <p:nvSpPr>
            <p:cNvPr id="1874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DC5A2A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찜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찜하기</a:t>
              </a:r>
            </a:p>
          </p:txBody>
        </p:sp>
      </p:grpSp>
      <p:grpSp>
        <p:nvGrpSpPr>
          <p:cNvPr id="1879" name="&lt;여행 관련 상세정보&gt;…"/>
          <p:cNvGrpSpPr/>
          <p:nvPr/>
        </p:nvGrpSpPr>
        <p:grpSpPr>
          <a:xfrm>
            <a:off x="364745" y="4242550"/>
            <a:ext cx="7541041" cy="1526737"/>
            <a:chOff x="0" y="0"/>
            <a:chExt cx="7541040" cy="1526735"/>
          </a:xfrm>
        </p:grpSpPr>
        <p:sp>
          <p:nvSpPr>
            <p:cNvPr id="1877" name="직사각형"/>
            <p:cNvSpPr/>
            <p:nvPr/>
          </p:nvSpPr>
          <p:spPr>
            <a:xfrm>
              <a:off x="-1" y="-1"/>
              <a:ext cx="7541041" cy="152673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78" name="&lt;여행 관련 상세정보&gt;…"/>
            <p:cNvSpPr txBox="1"/>
            <p:nvPr/>
          </p:nvSpPr>
          <p:spPr>
            <a:xfrm>
              <a:off x="-1" y="134838"/>
              <a:ext cx="7541041" cy="1257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/>
              <a:r>
                <a:t>&lt;여행 관련 상세정보&gt;</a:t>
              </a:r>
            </a:p>
            <a:p>
              <a:pPr algn="ctr"/>
              <a:endParaRPr/>
            </a:p>
            <a:p>
              <a:pPr algn="ctr"/>
              <a:r>
                <a:t>스케쥴, 이동수단 안내, 예약관련 주의사항, 준비할 사항 등 </a:t>
              </a:r>
            </a:p>
            <a:p>
              <a:pPr algn="ctr"/>
              <a:r>
                <a:t>세부적인 내용이 텍스트로 삽입.</a:t>
              </a:r>
            </a:p>
          </p:txBody>
        </p:sp>
      </p:grpSp>
      <p:sp>
        <p:nvSpPr>
          <p:cNvPr id="1880" name="캘린더"/>
          <p:cNvSpPr/>
          <p:nvPr/>
        </p:nvSpPr>
        <p:spPr>
          <a:xfrm>
            <a:off x="5521007" y="2078494"/>
            <a:ext cx="584936" cy="526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C0504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83" name="날짜 조회"/>
          <p:cNvGrpSpPr/>
          <p:nvPr/>
        </p:nvGrpSpPr>
        <p:grpSpPr>
          <a:xfrm>
            <a:off x="6471698" y="2043607"/>
            <a:ext cx="1270005" cy="596515"/>
            <a:chOff x="0" y="0"/>
            <a:chExt cx="1270003" cy="596513"/>
          </a:xfrm>
        </p:grpSpPr>
        <p:sp>
          <p:nvSpPr>
            <p:cNvPr id="1881" name="직사각형"/>
            <p:cNvSpPr/>
            <p:nvPr/>
          </p:nvSpPr>
          <p:spPr>
            <a:xfrm>
              <a:off x="-1" y="0"/>
              <a:ext cx="1270004" cy="5965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82" name="날짜 조회"/>
            <p:cNvSpPr txBox="1"/>
            <p:nvPr/>
          </p:nvSpPr>
          <p:spPr>
            <a:xfrm>
              <a:off x="-1" y="104834"/>
              <a:ext cx="1270004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날짜 조회</a:t>
              </a:r>
            </a:p>
          </p:txBody>
        </p:sp>
      </p:grpSp>
      <p:grpSp>
        <p:nvGrpSpPr>
          <p:cNvPr id="1886" name="타원 29"/>
          <p:cNvGrpSpPr/>
          <p:nvPr/>
        </p:nvGrpSpPr>
        <p:grpSpPr>
          <a:xfrm>
            <a:off x="3869706" y="358896"/>
            <a:ext cx="379803" cy="370837"/>
            <a:chOff x="0" y="0"/>
            <a:chExt cx="379801" cy="370835"/>
          </a:xfrm>
        </p:grpSpPr>
        <p:sp>
          <p:nvSpPr>
            <p:cNvPr id="1884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5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89" name="타원 29"/>
          <p:cNvGrpSpPr/>
          <p:nvPr/>
        </p:nvGrpSpPr>
        <p:grpSpPr>
          <a:xfrm>
            <a:off x="288752" y="4080192"/>
            <a:ext cx="379802" cy="370837"/>
            <a:chOff x="0" y="0"/>
            <a:chExt cx="379801" cy="370835"/>
          </a:xfrm>
        </p:grpSpPr>
        <p:sp>
          <p:nvSpPr>
            <p:cNvPr id="1887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8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892" name="타원 29"/>
          <p:cNvGrpSpPr/>
          <p:nvPr/>
        </p:nvGrpSpPr>
        <p:grpSpPr>
          <a:xfrm>
            <a:off x="137211" y="1922383"/>
            <a:ext cx="379804" cy="370837"/>
            <a:chOff x="-1" y="0"/>
            <a:chExt cx="379802" cy="370835"/>
          </a:xfrm>
        </p:grpSpPr>
        <p:sp>
          <p:nvSpPr>
            <p:cNvPr id="1890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1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93" name="화살표"/>
          <p:cNvSpPr/>
          <p:nvPr/>
        </p:nvSpPr>
        <p:spPr>
          <a:xfrm>
            <a:off x="4665309" y="2332911"/>
            <a:ext cx="443799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4" name="화살표"/>
          <p:cNvSpPr/>
          <p:nvPr/>
        </p:nvSpPr>
        <p:spPr>
          <a:xfrm flipH="1">
            <a:off x="105215" y="2332911"/>
            <a:ext cx="443797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5" name="직사각형"/>
          <p:cNvSpPr/>
          <p:nvPr/>
        </p:nvSpPr>
        <p:spPr>
          <a:xfrm>
            <a:off x="5390760" y="1386576"/>
            <a:ext cx="2510442" cy="27603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98" name="타원 29"/>
          <p:cNvGrpSpPr/>
          <p:nvPr/>
        </p:nvGrpSpPr>
        <p:grpSpPr>
          <a:xfrm>
            <a:off x="5257704" y="1474759"/>
            <a:ext cx="379803" cy="370837"/>
            <a:chOff x="0" y="0"/>
            <a:chExt cx="379801" cy="370835"/>
          </a:xfrm>
        </p:grpSpPr>
        <p:sp>
          <p:nvSpPr>
            <p:cNvPr id="189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901" name="회원의 관심사에 맞는 또 다른 가이드 상품 추천"/>
          <p:cNvGrpSpPr/>
          <p:nvPr/>
        </p:nvGrpSpPr>
        <p:grpSpPr>
          <a:xfrm>
            <a:off x="363200" y="5864935"/>
            <a:ext cx="7544131" cy="696895"/>
            <a:chOff x="0" y="0"/>
            <a:chExt cx="7544130" cy="696893"/>
          </a:xfrm>
        </p:grpSpPr>
        <p:sp>
          <p:nvSpPr>
            <p:cNvPr id="1899" name="직사각형"/>
            <p:cNvSpPr/>
            <p:nvPr/>
          </p:nvSpPr>
          <p:spPr>
            <a:xfrm>
              <a:off x="-1" y="-1"/>
              <a:ext cx="7544131" cy="6968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00" name="이용 고객 평점 및 후기"/>
            <p:cNvSpPr txBox="1"/>
            <p:nvPr/>
          </p:nvSpPr>
          <p:spPr>
            <a:xfrm>
              <a:off x="-1" y="155025"/>
              <a:ext cx="7544131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이용 고객 평점 및 후기</a:t>
              </a:r>
            </a:p>
          </p:txBody>
        </p:sp>
      </p:grpSp>
      <p:grpSp>
        <p:nvGrpSpPr>
          <p:cNvPr id="1904" name="타원 29"/>
          <p:cNvGrpSpPr/>
          <p:nvPr/>
        </p:nvGrpSpPr>
        <p:grpSpPr>
          <a:xfrm>
            <a:off x="288752" y="5676408"/>
            <a:ext cx="379802" cy="370837"/>
            <a:chOff x="0" y="0"/>
            <a:chExt cx="379801" cy="370835"/>
          </a:xfrm>
        </p:grpSpPr>
        <p:sp>
          <p:nvSpPr>
            <p:cNvPr id="1902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03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905" name="2박 3일 핵인싸 펭수와 함께하는 상암동 방송국 투어"/>
          <p:cNvSpPr txBox="1"/>
          <p:nvPr/>
        </p:nvSpPr>
        <p:spPr>
          <a:xfrm>
            <a:off x="192835" y="1414926"/>
            <a:ext cx="5009251" cy="3460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500" b="1"/>
            </a:lvl1pPr>
          </a:lstStyle>
          <a:p>
            <a:r>
              <a:t>2박 3일 핵인싸 펭수와 함께하는 상암동 방송국 투어</a:t>
            </a:r>
          </a:p>
        </p:txBody>
      </p:sp>
    </p:spTree>
    <p:extLst>
      <p:ext uri="{BB962C8B-B14F-4D97-AF65-F5344CB8AC3E}">
        <p14:creationId xmlns:p14="http://schemas.microsoft.com/office/powerpoint/2010/main" val="8713757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제목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8" name="본문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66"/>
            <a:ext cx="12192000" cy="673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43" y="809011"/>
            <a:ext cx="5541098" cy="105727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9333997" y="1506068"/>
            <a:ext cx="6263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2" y="3268159"/>
            <a:ext cx="9496425" cy="828675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5400000">
            <a:off x="1210838" y="4184046"/>
            <a:ext cx="6263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093284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007" y="271604"/>
            <a:ext cx="3109991" cy="63193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82" y="628776"/>
            <a:ext cx="2992411" cy="151406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900000">
            <a:off x="3167288" y="1587513"/>
            <a:ext cx="10351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284" y="1923039"/>
            <a:ext cx="2847975" cy="33813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1428704">
            <a:off x="7141080" y="4122893"/>
            <a:ext cx="10351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18" y="3714111"/>
            <a:ext cx="2809875" cy="123825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196269" y="3973018"/>
            <a:ext cx="1035123" cy="360218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66343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이형준</a:t>
            </a:r>
          </a:p>
        </p:txBody>
      </p:sp>
    </p:spTree>
    <p:extLst>
      <p:ext uri="{BB962C8B-B14F-4D97-AF65-F5344CB8AC3E}">
        <p14:creationId xmlns:p14="http://schemas.microsoft.com/office/powerpoint/2010/main" val="32792989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553259d1_0_3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82974016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HJ - 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- 001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로그인 전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36046269"/>
              </p:ext>
            </p:extLst>
          </p:nvPr>
        </p:nvGraphicFramePr>
        <p:xfrm>
          <a:off x="8616280" y="611038"/>
          <a:ext cx="2952328" cy="590736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6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86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500" b="1" u="none" strike="noStrike" cap="none" dirty="0"/>
                        <a:t>여행지 정보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현재 시기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다른 사람들의 여행 기록을 토대로 추천 여행지를 제공하며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여행지에 대한 정보도 확인 가능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1" u="none" strike="noStrike" cap="none" dirty="0" err="1"/>
                        <a:t>메이트</a:t>
                      </a:r>
                      <a:r>
                        <a:rPr lang="ko-KR" altLang="en-US" sz="1500" b="1" u="none" strike="noStrike" cap="none" dirty="0"/>
                        <a:t> 찾기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여행지</a:t>
                      </a:r>
                      <a:r>
                        <a:rPr lang="ko-KR" altLang="en-US" sz="1300" b="0" u="none" strike="noStrike" cap="none" baseline="0" dirty="0"/>
                        <a:t> 정보를 열람하지 않고 바로 여행 </a:t>
                      </a:r>
                      <a:r>
                        <a:rPr lang="ko-KR" altLang="en-US" sz="1300" b="0" u="none" strike="noStrike" cap="none" baseline="0" dirty="0" err="1"/>
                        <a:t>메이트를</a:t>
                      </a:r>
                      <a:r>
                        <a:rPr lang="ko-KR" altLang="en-US" sz="1300" b="0" u="none" strike="noStrike" cap="none" baseline="0" dirty="0"/>
                        <a:t> 찾기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1" u="none" strike="noStrike" cap="none" dirty="0"/>
                        <a:t>  가이드 찾기</a:t>
                      </a:r>
                      <a:endParaRPr lang="en-US" altLang="ko-KR" sz="15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  원하는 여행지에 가이드를 등록한  회원 찾기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가이드에 대한 상세정보 열람 가능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8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문의 사항을 남길 수도 있고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확인가능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354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메인 배너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위치 기반으로 주변에 여행 </a:t>
                      </a:r>
                      <a:r>
                        <a:rPr lang="ko-KR" altLang="en-US" sz="1300" b="0" u="none" strike="noStrike" cap="none" dirty="0" err="1">
                          <a:solidFill>
                            <a:schemeClr val="dk1"/>
                          </a:solidFill>
                        </a:rPr>
                        <a:t>메이트를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찾고 있는 사람의 수와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다양한 여행지 영상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날씨 정보 제공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로그인 관련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  클릭 시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일반회원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가이드회원 로그인 화면으로 이동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" name="Google Shape;98;g7c553259d1_0_3"/>
          <p:cNvGraphicFramePr/>
          <p:nvPr>
            <p:extLst>
              <p:ext uri="{D42A27DB-BD31-4B8C-83A1-F6EECF244321}">
                <p14:modId xmlns:p14="http://schemas.microsoft.com/office/powerpoint/2010/main" val="203867613"/>
              </p:ext>
            </p:extLst>
          </p:nvPr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여행지 정보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err="1"/>
                        <a:t>메이트</a:t>
                      </a:r>
                      <a:r>
                        <a:rPr lang="ko-KR" altLang="en-US" sz="1400" u="none" strike="noStrike" cap="none" dirty="0"/>
                        <a:t>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가이드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/>
                        <a:t>문의</a:t>
                      </a:r>
                      <a:r>
                        <a:rPr lang="ko-KR" altLang="en-US" sz="1400" u="none" strike="noStrike" cap="none" dirty="0"/>
                        <a:t>사항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2" name="Google Shape;102;g7c553259d1_0_3"/>
          <p:cNvSpPr/>
          <p:nvPr/>
        </p:nvSpPr>
        <p:spPr>
          <a:xfrm>
            <a:off x="263352" y="2697233"/>
            <a:ext cx="7732380" cy="3768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지금 주변에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OO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명의 회원들이 여행 </a:t>
            </a:r>
            <a:r>
              <a:rPr lang="ko-KR" alt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메이트를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찾고 있습니다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2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07568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79196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6000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1364" y="278092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39787" y="1763095"/>
            <a:ext cx="2027347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  <a:r>
              <a:rPr lang="en-US" altLang="ko-KR" sz="1100" dirty="0"/>
              <a:t>/</a:t>
            </a:r>
            <a:r>
              <a:rPr lang="ko-KR" altLang="en-US" sz="1100" dirty="0"/>
              <a:t>회원가입</a:t>
            </a:r>
            <a:endParaRPr lang="en-US" altLang="ko-KR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5719320" y="1767579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5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5" y="1591539"/>
            <a:ext cx="11966984" cy="230372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3" y="4169687"/>
            <a:ext cx="11966985" cy="1825603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5" y="787455"/>
            <a:ext cx="11966983" cy="63514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3110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움짤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980728"/>
            <a:ext cx="8451569" cy="40324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91545" y="5085184"/>
            <a:ext cx="7305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/>
              <a:t>네비게이션</a:t>
            </a:r>
            <a:r>
              <a:rPr lang="ko-KR" altLang="en-US" b="1" dirty="0"/>
              <a:t> 메뉴</a:t>
            </a:r>
            <a:r>
              <a:rPr lang="en-US" altLang="ko-KR" b="1" dirty="0"/>
              <a:t>(</a:t>
            </a:r>
            <a:r>
              <a:rPr lang="ko-KR" altLang="en-US" b="1" dirty="0"/>
              <a:t>애니메이션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위젯화면</a:t>
            </a:r>
            <a:r>
              <a:rPr lang="en-US" altLang="ko-KR" b="1" dirty="0"/>
              <a:t>(</a:t>
            </a:r>
            <a:r>
              <a:rPr lang="ko-KR" altLang="en-US" b="1" dirty="0"/>
              <a:t>비디오</a:t>
            </a:r>
            <a:r>
              <a:rPr lang="en-US" altLang="ko-KR" b="1" dirty="0"/>
              <a:t>, </a:t>
            </a:r>
            <a:r>
              <a:rPr lang="ko-KR" altLang="en-US" b="1" dirty="0"/>
              <a:t>위젯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166523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2063552" y="3645024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구조 </a:t>
            </a:r>
            <a:r>
              <a:rPr lang="en-US" altLang="ko-KR" b="1" dirty="0"/>
              <a:t>- &lt;div&gt;  &lt;ul&gt;  &lt;ul&gt;  &lt;ul&gt;  &lt;ul&gt;  &lt;/div&gt;</a:t>
            </a:r>
            <a:endParaRPr lang="ko-KR" altLang="en-US" b="1" dirty="0"/>
          </a:p>
        </p:txBody>
      </p:sp>
      <p:pic>
        <p:nvPicPr>
          <p:cNvPr id="2050" name="Picture 2" descr="C:\Users\ezen-033\Desktop\ezen2\TripMate\gr2_lhj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987608"/>
            <a:ext cx="8136904" cy="114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3552" y="4149080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ul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undordered</a:t>
            </a:r>
            <a:r>
              <a:rPr lang="en-US" altLang="ko-KR" sz="1600" dirty="0"/>
              <a:t> list)</a:t>
            </a:r>
            <a:r>
              <a:rPr lang="ko-KR" altLang="en-US" sz="1600" dirty="0"/>
              <a:t>에 마우스가 들어가고 나가는 것을 감지하는 </a:t>
            </a:r>
            <a:r>
              <a:rPr lang="en-US" altLang="ko-KR" sz="1600" dirty="0" err="1"/>
              <a:t>eventListener</a:t>
            </a:r>
            <a:r>
              <a:rPr lang="ko-KR" altLang="en-US" sz="1600" dirty="0"/>
              <a:t>를 설정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 들어올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투명</a:t>
            </a:r>
            <a:r>
              <a:rPr lang="en-US" altLang="ko-KR" sz="1600" dirty="0"/>
              <a:t> -&gt; </a:t>
            </a:r>
            <a:r>
              <a:rPr lang="ko-KR" altLang="en-US" sz="1600" dirty="0"/>
              <a:t>흰색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 나갈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흰색</a:t>
            </a:r>
            <a:r>
              <a:rPr lang="en-US" altLang="ko-KR" sz="1600" dirty="0"/>
              <a:t> -&gt; </a:t>
            </a:r>
            <a:r>
              <a:rPr lang="ko-KR" altLang="en-US" sz="1600" dirty="0"/>
              <a:t>투명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세부 메뉴 </a:t>
            </a:r>
            <a:r>
              <a:rPr lang="en-US" altLang="ko-KR" sz="1600" dirty="0"/>
              <a:t>&lt;li&gt;</a:t>
            </a:r>
            <a:r>
              <a:rPr lang="ko-KR" altLang="en-US" sz="1600" dirty="0"/>
              <a:t>각각에도 설정하여 마우스 </a:t>
            </a:r>
            <a:r>
              <a:rPr lang="ko-KR" altLang="en-US" sz="1600" dirty="0" err="1"/>
              <a:t>위치시</a:t>
            </a:r>
            <a:r>
              <a:rPr lang="ko-KR" altLang="en-US" sz="1600" dirty="0"/>
              <a:t> 주황색으로 </a:t>
            </a:r>
            <a:r>
              <a:rPr lang="ko-KR" altLang="en-US" sz="1600" dirty="0" err="1"/>
              <a:t>글자색</a:t>
            </a:r>
            <a:r>
              <a:rPr lang="ko-KR" altLang="en-US" sz="1600" dirty="0"/>
              <a:t> 변하도록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4FB973-E970-48FC-BC0C-548E47C43B5D}"/>
              </a:ext>
            </a:extLst>
          </p:cNvPr>
          <p:cNvGrpSpPr/>
          <p:nvPr/>
        </p:nvGrpSpPr>
        <p:grpSpPr>
          <a:xfrm>
            <a:off x="2063552" y="2276873"/>
            <a:ext cx="8136904" cy="1294179"/>
            <a:chOff x="539552" y="2276872"/>
            <a:chExt cx="8136904" cy="1294179"/>
          </a:xfrm>
        </p:grpSpPr>
        <p:pic>
          <p:nvPicPr>
            <p:cNvPr id="2051" name="Picture 3" descr="C:\Users\ezen-033\Desktop\ezen2\TripMate\gr2_lhj\캡처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58774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25877" y="2439780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Transition</a:t>
            </a:r>
            <a:r>
              <a:rPr lang="ko-KR" altLang="en-US" sz="1600" b="1" dirty="0"/>
              <a:t>을 이용한 간단한 애니메이션 구현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모양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크기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색상의 변화를 일정시간에 걸쳐서 일어나게 하는 속성</a:t>
            </a:r>
            <a:r>
              <a:rPr lang="en-US" altLang="ko-KR" sz="1600" b="1" dirty="0"/>
              <a:t>)                                            </a:t>
            </a:r>
            <a:endParaRPr lang="ko-KR" altLang="en-US" sz="16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9FD3E5F-AD47-4CF5-9C62-01C43E51F47C}"/>
              </a:ext>
            </a:extLst>
          </p:cNvPr>
          <p:cNvGrpSpPr/>
          <p:nvPr/>
        </p:nvGrpSpPr>
        <p:grpSpPr>
          <a:xfrm>
            <a:off x="2027548" y="980729"/>
            <a:ext cx="8136904" cy="1294179"/>
            <a:chOff x="539552" y="2276872"/>
            <a:chExt cx="8136904" cy="1294179"/>
          </a:xfrm>
        </p:grpSpPr>
        <p:pic>
          <p:nvPicPr>
            <p:cNvPr id="7" name="Picture 3" descr="C:\Users\ezen-033\Desktop\ezen2\TripMate\gr2_lhj\캡처2.PNG">
              <a:extLst>
                <a:ext uri="{FF2B5EF4-FFF2-40B4-BE49-F238E27FC236}">
                  <a16:creationId xmlns:a16="http://schemas.microsoft.com/office/drawing/2014/main" id="{C4148ABC-46BA-4CF6-B4B0-97A53963A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CF731FC-1FC0-4835-A82A-9CA1BE1D2339}"/>
                </a:ext>
              </a:extLst>
            </p:cNvPr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D643D9C-2813-44BA-879B-793774AEE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10" y="3212976"/>
            <a:ext cx="3272895" cy="24300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A8C4AA-DFC1-4360-9D1C-21281209C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195" y="3284984"/>
            <a:ext cx="4680680" cy="2049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E44709-549B-4F6B-AB38-C5B26F89772A}"/>
              </a:ext>
            </a:extLst>
          </p:cNvPr>
          <p:cNvSpPr txBox="1"/>
          <p:nvPr/>
        </p:nvSpPr>
        <p:spPr>
          <a:xfrm>
            <a:off x="5187204" y="5030003"/>
            <a:ext cx="5261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Opacity – </a:t>
            </a:r>
            <a:r>
              <a:rPr lang="ko-KR" altLang="en-US" sz="1600" dirty="0"/>
              <a:t>요소의 투명도 </a:t>
            </a:r>
            <a:r>
              <a:rPr lang="en-US" altLang="ko-KR" sz="1600" dirty="0"/>
              <a:t>1</a:t>
            </a:r>
            <a:r>
              <a:rPr lang="ko-KR" altLang="en-US" sz="1600" dirty="0"/>
              <a:t>이 기본값</a:t>
            </a:r>
            <a:r>
              <a:rPr lang="en-US" altLang="ko-KR" sz="1600" dirty="0"/>
              <a:t>, 0</a:t>
            </a:r>
            <a:r>
              <a:rPr lang="ko-KR" altLang="en-US" sz="1600" dirty="0"/>
              <a:t>일 때 완전 투명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B5BB20-A6FC-40C2-B247-CCAE84A65832}"/>
              </a:ext>
            </a:extLst>
          </p:cNvPr>
          <p:cNvSpPr/>
          <p:nvPr/>
        </p:nvSpPr>
        <p:spPr>
          <a:xfrm>
            <a:off x="2423592" y="4725145"/>
            <a:ext cx="2160240" cy="304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1BC8D3-0A7B-47F3-A74B-35580F97562F}"/>
              </a:ext>
            </a:extLst>
          </p:cNvPr>
          <p:cNvSpPr/>
          <p:nvPr/>
        </p:nvSpPr>
        <p:spPr>
          <a:xfrm>
            <a:off x="5591944" y="3412173"/>
            <a:ext cx="3816424" cy="457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424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26B8BF-E89F-4C5F-B5CC-4902E974A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75" y="909054"/>
            <a:ext cx="8299450" cy="33120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E281A5-FE2E-4CE2-B5DE-312C1255B303}"/>
              </a:ext>
            </a:extLst>
          </p:cNvPr>
          <p:cNvSpPr txBox="1"/>
          <p:nvPr/>
        </p:nvSpPr>
        <p:spPr>
          <a:xfrm>
            <a:off x="1925877" y="4509121"/>
            <a:ext cx="8136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ko-KR" altLang="en-US" sz="2000" b="1" dirty="0"/>
              <a:t>개의 태그가 겹쳐진 화면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안쪽부터    비디오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위젯</a:t>
            </a:r>
            <a:r>
              <a:rPr lang="en-US" altLang="ko-KR" sz="2000" b="1" dirty="0"/>
              <a:t>-</a:t>
            </a:r>
            <a:r>
              <a:rPr lang="ko-KR" altLang="en-US" sz="2000" b="1" dirty="0" err="1"/>
              <a:t>네비게이션메뉴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986137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E281A5-FE2E-4CE2-B5DE-312C1255B303}"/>
              </a:ext>
            </a:extLst>
          </p:cNvPr>
          <p:cNvSpPr txBox="1"/>
          <p:nvPr/>
        </p:nvSpPr>
        <p:spPr>
          <a:xfrm>
            <a:off x="1888490" y="1052737"/>
            <a:ext cx="40634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&lt;div class=“parent”&gt;</a:t>
            </a:r>
          </a:p>
          <a:p>
            <a:r>
              <a:rPr lang="en-US" altLang="ko-KR" sz="2000" b="1" dirty="0"/>
              <a:t>  &lt;video&gt; &lt;/video&gt;</a:t>
            </a:r>
          </a:p>
          <a:p>
            <a:r>
              <a:rPr lang="en-US" altLang="ko-KR" sz="2000" b="1" dirty="0"/>
              <a:t>  &lt;div class=“widget”&gt;&lt;/div&gt;</a:t>
            </a:r>
          </a:p>
          <a:p>
            <a:r>
              <a:rPr lang="en-US" altLang="ko-KR" sz="2000" b="1" dirty="0"/>
              <a:t>  &lt;div class=“</a:t>
            </a:r>
            <a:r>
              <a:rPr lang="en-US" altLang="ko-KR" sz="2000" b="1" dirty="0" err="1"/>
              <a:t>navi</a:t>
            </a:r>
            <a:r>
              <a:rPr lang="en-US" altLang="ko-KR" sz="2000" b="1" dirty="0"/>
              <a:t>”&gt;&lt;/div&gt;</a:t>
            </a:r>
          </a:p>
          <a:p>
            <a:r>
              <a:rPr lang="en-US" altLang="ko-KR" sz="2000" b="1" dirty="0"/>
              <a:t>&lt;/div&gt;</a:t>
            </a:r>
          </a:p>
          <a:p>
            <a:r>
              <a:rPr lang="ko-KR" altLang="en-US" sz="2000" b="1" dirty="0"/>
              <a:t>      아래로 쌓임</a:t>
            </a:r>
            <a:r>
              <a:rPr lang="en-US" altLang="ko-KR" sz="2000" b="1" dirty="0"/>
              <a:t>..</a:t>
            </a:r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92FA2D-E502-4F24-B229-E9A4F7DDF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66" y="3439132"/>
            <a:ext cx="3581400" cy="28488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BE9E7EF-C9C5-4BCA-92BE-C4ABCF4DFF21}"/>
              </a:ext>
            </a:extLst>
          </p:cNvPr>
          <p:cNvSpPr/>
          <p:nvPr/>
        </p:nvSpPr>
        <p:spPr>
          <a:xfrm>
            <a:off x="2351584" y="3933057"/>
            <a:ext cx="1872208" cy="273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114C0-CB8C-49BE-BC14-1ED455151F7F}"/>
              </a:ext>
            </a:extLst>
          </p:cNvPr>
          <p:cNvSpPr txBox="1"/>
          <p:nvPr/>
        </p:nvSpPr>
        <p:spPr>
          <a:xfrm>
            <a:off x="6096001" y="980729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요소의 </a:t>
            </a:r>
            <a:r>
              <a:rPr lang="en-US" altLang="ko-KR" sz="2000" b="1" dirty="0"/>
              <a:t>z</a:t>
            </a:r>
            <a:r>
              <a:rPr lang="ko-KR" altLang="en-US" sz="2000" b="1" dirty="0" err="1"/>
              <a:t>축이변함</a:t>
            </a:r>
            <a:endParaRPr lang="en-US" altLang="ko-KR" sz="2000" b="1" dirty="0"/>
          </a:p>
          <a:p>
            <a:r>
              <a:rPr lang="en-US" altLang="ko-KR" sz="2000" b="1" dirty="0"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sym typeface="Wingdings" panose="05000000000000000000" pitchFamily="2" charset="2"/>
              </a:rPr>
              <a:t>부모 요소 내에서 자유롭게 이동</a:t>
            </a:r>
            <a:r>
              <a:rPr lang="en-US" altLang="ko-KR" sz="2000" b="1" dirty="0">
                <a:sym typeface="Wingdings" panose="05000000000000000000" pitchFamily="2" charset="2"/>
              </a:rPr>
              <a:t>.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C6407-3243-4B7D-B982-C802939B666A}"/>
              </a:ext>
            </a:extLst>
          </p:cNvPr>
          <p:cNvSpPr txBox="1"/>
          <p:nvPr/>
        </p:nvSpPr>
        <p:spPr>
          <a:xfrm>
            <a:off x="6168008" y="2492897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&lt;video&gt;&lt;/video&gt;</a:t>
            </a:r>
            <a:endParaRPr lang="en-US" altLang="ko-KR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4112A4-D786-4E42-AC71-C12378233452}"/>
              </a:ext>
            </a:extLst>
          </p:cNvPr>
          <p:cNvSpPr txBox="1"/>
          <p:nvPr/>
        </p:nvSpPr>
        <p:spPr>
          <a:xfrm>
            <a:off x="6320408" y="26452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&lt;widget&gt;&lt;/widget&gt;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7E105-6A8E-45D9-BE6C-A98E002E72FF}"/>
              </a:ext>
            </a:extLst>
          </p:cNvPr>
          <p:cNvSpPr txBox="1"/>
          <p:nvPr/>
        </p:nvSpPr>
        <p:spPr>
          <a:xfrm>
            <a:off x="6472808" y="27976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&gt;&lt;/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</a:t>
            </a:r>
            <a:endParaRPr lang="en-US" altLang="ko-KR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37CFB7-ACBC-43D8-996D-002ECAF10759}"/>
              </a:ext>
            </a:extLst>
          </p:cNvPr>
          <p:cNvSpPr txBox="1"/>
          <p:nvPr/>
        </p:nvSpPr>
        <p:spPr>
          <a:xfrm>
            <a:off x="6248401" y="3637474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Z-index</a:t>
            </a:r>
            <a:r>
              <a:rPr lang="ko-KR" altLang="en-US" sz="2000" b="1" dirty="0"/>
              <a:t>속성을 조정하여</a:t>
            </a:r>
            <a:endParaRPr lang="en-US" altLang="ko-KR" sz="2000" b="1" dirty="0"/>
          </a:p>
          <a:p>
            <a:r>
              <a:rPr lang="ko-KR" altLang="en-US" sz="2000" b="1" dirty="0"/>
              <a:t>위에 오는 요소를 선택 가능</a:t>
            </a:r>
            <a:endParaRPr lang="en-US" altLang="ko-KR" sz="2000" b="1" dirty="0"/>
          </a:p>
          <a:p>
            <a:r>
              <a:rPr lang="ko-KR" altLang="en-US" sz="2000" b="1" dirty="0"/>
              <a:t>크면 위에 옴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773723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(footer </a:t>
            </a:r>
            <a:r>
              <a:rPr lang="ko-KR" altLang="en-US" sz="3200" b="1" dirty="0"/>
              <a:t>추가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675092" y="998273"/>
            <a:ext cx="9784207" cy="2686222"/>
            <a:chOff x="675092" y="998273"/>
            <a:chExt cx="9784207" cy="2686222"/>
          </a:xfrm>
        </p:grpSpPr>
        <p:pic>
          <p:nvPicPr>
            <p:cNvPr id="1026" name="Picture 2" descr="C:\Users\ezen-033\Desktop\ezen2\TripMate\gr2_lhj\footer추가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092" y="998273"/>
              <a:ext cx="9784207" cy="2578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2402541" y="2743201"/>
              <a:ext cx="6113930" cy="9412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C:\Users\ezen-033\Desktop\ezen2\TripMate\gr2_lhj\footer_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23" y="4106469"/>
            <a:ext cx="952816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37CFB7-ACBC-43D8-996D-002ECAF10759}"/>
              </a:ext>
            </a:extLst>
          </p:cNvPr>
          <p:cNvSpPr txBox="1"/>
          <p:nvPr/>
        </p:nvSpPr>
        <p:spPr>
          <a:xfrm>
            <a:off x="7620001" y="3906414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Table </a:t>
            </a:r>
            <a:r>
              <a:rPr lang="ko-KR" altLang="en-US" sz="2000" b="1" dirty="0"/>
              <a:t>태그를 이용해서 제작</a:t>
            </a:r>
          </a:p>
        </p:txBody>
      </p:sp>
    </p:spTree>
    <p:extLst>
      <p:ext uri="{BB962C8B-B14F-4D97-AF65-F5344CB8AC3E}">
        <p14:creationId xmlns:p14="http://schemas.microsoft.com/office/powerpoint/2010/main" val="35786903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ezen2\TripMate\gr2_lhj\관리자페이지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8" y="173736"/>
            <a:ext cx="11533405" cy="626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1497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관리자페이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4" y="313765"/>
            <a:ext cx="11781798" cy="606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5506" y="254232"/>
            <a:ext cx="2142565" cy="5913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04565" y="639714"/>
            <a:ext cx="8848164" cy="5528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961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19523" y="765501"/>
            <a:ext cx="8940847" cy="5397500"/>
            <a:chOff x="579905" y="499155"/>
            <a:chExt cx="8940847" cy="5397500"/>
          </a:xfrm>
        </p:grpSpPr>
        <p:pic>
          <p:nvPicPr>
            <p:cNvPr id="2050" name="Picture 2" descr="C:\Users\ezen-033\Desktop\ezen2\TripMate\gr2_lhj\일반회원관리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905" y="499155"/>
              <a:ext cx="8940847" cy="539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23365" y="1999129"/>
              <a:ext cx="708211" cy="32093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637CFB7-ACBC-43D8-996D-002ECAF10759}"/>
              </a:ext>
            </a:extLst>
          </p:cNvPr>
          <p:cNvSpPr txBox="1"/>
          <p:nvPr/>
        </p:nvSpPr>
        <p:spPr>
          <a:xfrm>
            <a:off x="9160370" y="942036"/>
            <a:ext cx="3110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전체선택 클릭 시</a:t>
            </a:r>
            <a:endParaRPr lang="en-US" altLang="ko-KR" sz="2000" b="1" dirty="0"/>
          </a:p>
          <a:p>
            <a:r>
              <a:rPr lang="en-US" altLang="ko-KR" sz="2000" b="1" dirty="0" err="1"/>
              <a:t>querySelector</a:t>
            </a:r>
            <a:r>
              <a:rPr lang="ko-KR" altLang="en-US" sz="2000" b="1" dirty="0"/>
              <a:t>로</a:t>
            </a:r>
            <a:endParaRPr lang="en-US" altLang="ko-KR" sz="2000" b="1" dirty="0"/>
          </a:p>
          <a:p>
            <a:r>
              <a:rPr lang="en-US" altLang="ko-KR" sz="2000" b="1" dirty="0"/>
              <a:t>Checkbox</a:t>
            </a:r>
            <a:r>
              <a:rPr lang="ko-KR" altLang="en-US" sz="2000" b="1" dirty="0"/>
              <a:t>를 모두 선택</a:t>
            </a:r>
            <a:endParaRPr lang="en-US" altLang="ko-KR" sz="2000" b="1" dirty="0"/>
          </a:p>
          <a:p>
            <a:r>
              <a:rPr lang="en-US" altLang="ko-KR" sz="2000" b="1" dirty="0" err="1"/>
              <a:t>Checkbox.checked</a:t>
            </a:r>
            <a:r>
              <a:rPr lang="en-US" altLang="ko-KR" sz="2000" b="1" dirty="0"/>
              <a:t>=true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129482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ezen2\TripMate\gr2_lhj\가이드회원관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41" y="262507"/>
            <a:ext cx="11278765" cy="596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349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파트너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E7191C-DEF6-4F9E-AA82-7696F5CBE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1" y="1236286"/>
            <a:ext cx="6174555" cy="4762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02224A-1492-4A03-AFD5-127605EA134E}"/>
              </a:ext>
            </a:extLst>
          </p:cNvPr>
          <p:cNvSpPr txBox="1"/>
          <p:nvPr/>
        </p:nvSpPr>
        <p:spPr>
          <a:xfrm>
            <a:off x="7041822" y="1236286"/>
            <a:ext cx="45625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아무나 매칭</a:t>
            </a:r>
            <a:r>
              <a:rPr lang="en-US" altLang="ko-KR" sz="2000" b="1" dirty="0"/>
              <a:t> NO </a:t>
            </a:r>
            <a:r>
              <a:rPr lang="en-US" altLang="ko-KR" sz="2000" b="1" dirty="0" err="1"/>
              <a:t>NO</a:t>
            </a:r>
            <a:r>
              <a:rPr lang="en-US" altLang="ko-KR" sz="2000" b="1" dirty="0"/>
              <a:t>           !!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1. </a:t>
            </a:r>
            <a:r>
              <a:rPr lang="ko-KR" altLang="en-US" sz="2000" b="1" dirty="0"/>
              <a:t>개인정보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나이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성별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관심사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취미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음식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선호 인원수</a:t>
            </a:r>
            <a:endParaRPr lang="en-US" altLang="ko-KR" sz="2000" b="1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최근 다녀온 여행지 정보</a:t>
            </a:r>
            <a:endParaRPr lang="en-US" altLang="ko-KR" sz="2000" b="1" dirty="0"/>
          </a:p>
          <a:p>
            <a:r>
              <a:rPr lang="en-US" altLang="ko-KR" sz="2000" b="1" dirty="0"/>
              <a:t>5. </a:t>
            </a:r>
            <a:r>
              <a:rPr lang="ko-KR" altLang="en-US" sz="2000" b="1" dirty="0"/>
              <a:t>현재 위치 정보</a:t>
            </a:r>
            <a:endParaRPr lang="en-US" altLang="ko-KR" sz="2000" b="1" dirty="0"/>
          </a:p>
          <a:p>
            <a:r>
              <a:rPr lang="en-US" altLang="ko-KR" sz="2000" b="1" dirty="0"/>
              <a:t>6. </a:t>
            </a:r>
            <a:r>
              <a:rPr lang="ko-KR" altLang="en-US" sz="2000" b="1" dirty="0"/>
              <a:t>이동수단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열차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자가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렌트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버스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7. </a:t>
            </a:r>
            <a:r>
              <a:rPr lang="ko-KR" altLang="en-US" sz="2000" b="1" dirty="0"/>
              <a:t>조회하고 있는 여행지 정보</a:t>
            </a:r>
            <a:endParaRPr lang="en-US" altLang="ko-KR" sz="2000" b="1" dirty="0"/>
          </a:p>
          <a:p>
            <a:r>
              <a:rPr lang="en-US" altLang="ko-KR" sz="2000" b="1" dirty="0"/>
              <a:t>8. </a:t>
            </a:r>
            <a:r>
              <a:rPr lang="ko-KR" altLang="en-US" sz="2000" b="1" dirty="0"/>
              <a:t>이전에 조회한 여행지 정보</a:t>
            </a:r>
            <a:endParaRPr lang="en-US" altLang="ko-KR" sz="2000" b="1" dirty="0"/>
          </a:p>
          <a:p>
            <a:r>
              <a:rPr lang="en-US" altLang="ko-KR" sz="2000" b="1" dirty="0"/>
              <a:t>9. </a:t>
            </a:r>
            <a:r>
              <a:rPr lang="ko-KR" altLang="en-US" sz="2000" b="1" dirty="0"/>
              <a:t>이전 여행 기록으로 생긴 평점</a:t>
            </a:r>
            <a:endParaRPr lang="en-US" altLang="ko-KR" sz="2000" b="1" dirty="0"/>
          </a:p>
          <a:p>
            <a:r>
              <a:rPr lang="en-US" altLang="ko-KR" sz="2000" b="1" dirty="0"/>
              <a:t>  (</a:t>
            </a:r>
            <a:r>
              <a:rPr lang="ko-KR" altLang="en-US" sz="2000" b="1" dirty="0"/>
              <a:t>여행 후에 서로에게 평점 부여</a:t>
            </a:r>
            <a:r>
              <a:rPr lang="en-US" altLang="ko-KR" sz="2000" b="1" dirty="0"/>
              <a:t>)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총 </a:t>
            </a:r>
            <a:r>
              <a:rPr lang="en-US" altLang="ko-KR" sz="2000" b="1" dirty="0"/>
              <a:t>9</a:t>
            </a:r>
            <a:r>
              <a:rPr lang="ko-KR" altLang="en-US" sz="2000" b="1" dirty="0"/>
              <a:t>가지 정보에 기반하여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여행 파트너를 추천</a:t>
            </a:r>
            <a:r>
              <a:rPr lang="en-US" altLang="ko-KR" sz="2000" b="1" dirty="0"/>
              <a:t>!</a:t>
            </a:r>
          </a:p>
        </p:txBody>
      </p:sp>
      <p:pic>
        <p:nvPicPr>
          <p:cNvPr id="1028" name="Picture 4" descr="C:\Users\ezen-033\Desktop\이모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797" y="1011892"/>
            <a:ext cx="836332" cy="8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9304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ezen2\TripMate\gr2_lhj\가이드회원관리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5" y="325971"/>
            <a:ext cx="11564470" cy="616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8042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618475" y="944036"/>
            <a:ext cx="3470027" cy="5674660"/>
            <a:chOff x="1128868" y="152399"/>
            <a:chExt cx="3703108" cy="6292965"/>
          </a:xfrm>
        </p:grpSpPr>
        <p:pic>
          <p:nvPicPr>
            <p:cNvPr id="5122" name="Picture 2" descr="C:\Users\ezen-033\Desktop\ezen2\TripMate\gr2_lhj\모바일화면설계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868" y="152399"/>
              <a:ext cx="3703108" cy="6292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128868" y="1183341"/>
              <a:ext cx="789579" cy="528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637CFB7-ACBC-43D8-996D-002ECAF10759}"/>
              </a:ext>
            </a:extLst>
          </p:cNvPr>
          <p:cNvSpPr txBox="1"/>
          <p:nvPr/>
        </p:nvSpPr>
        <p:spPr>
          <a:xfrm>
            <a:off x="4962996" y="2070847"/>
            <a:ext cx="26032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Drawer </a:t>
            </a:r>
            <a:r>
              <a:rPr lang="ko-KR" altLang="en-US" sz="2000" b="1" dirty="0"/>
              <a:t>메뉴</a:t>
            </a:r>
            <a:endParaRPr lang="en-US" altLang="ko-KR" sz="2000" b="1" dirty="0"/>
          </a:p>
          <a:p>
            <a:r>
              <a:rPr lang="ko-KR" altLang="en-US" sz="2000" b="1" dirty="0"/>
              <a:t>위치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날씨 정보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-&gt; </a:t>
            </a:r>
            <a:r>
              <a:rPr lang="ko-KR" altLang="en-US" sz="2000" b="1" dirty="0"/>
              <a:t>화면 구현 시</a:t>
            </a:r>
            <a:endParaRPr lang="en-US" altLang="ko-KR" sz="2000" b="1" dirty="0"/>
          </a:p>
          <a:p>
            <a:r>
              <a:rPr lang="en-US" altLang="ko-KR" sz="2000" b="1" dirty="0"/>
              <a:t>Drawer</a:t>
            </a:r>
            <a:r>
              <a:rPr lang="ko-KR" altLang="en-US" sz="2000" b="1" dirty="0"/>
              <a:t>메뉴가 아닌 </a:t>
            </a:r>
            <a:r>
              <a:rPr lang="ko-KR" altLang="en-US" sz="2000" b="1" dirty="0" err="1"/>
              <a:t>네비게이션</a:t>
            </a:r>
            <a:r>
              <a:rPr lang="ko-KR" altLang="en-US" sz="2000" b="1" dirty="0"/>
              <a:t> 메뉴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모바일</a:t>
            </a:r>
            <a:r>
              <a:rPr lang="ko-KR" altLang="en-US" sz="3200" b="1" dirty="0"/>
              <a:t> 화면설계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5123" name="Picture 3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797" y="944036"/>
            <a:ext cx="3233109" cy="576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712797" y="1712259"/>
            <a:ext cx="3233109" cy="717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1305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40" y="206185"/>
            <a:ext cx="3551936" cy="63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23365" y="376518"/>
            <a:ext cx="3747247" cy="5710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670612" y="448235"/>
            <a:ext cx="240254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73153" y="37651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Layout(vertical)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04140" y="1147481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1020" y="448235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1020" y="1873622"/>
            <a:ext cx="3551936" cy="1810872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04140" y="3684494"/>
            <a:ext cx="3551936" cy="2339788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89264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15999" y="515469"/>
            <a:ext cx="1992378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65096" y="515469"/>
            <a:ext cx="799327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21489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96988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3026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89264" y="1972231"/>
            <a:ext cx="631960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88510" y="1958785"/>
            <a:ext cx="2586265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556076" y="1792938"/>
            <a:ext cx="2974277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30353" y="160827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Layout(horizontal)</a:t>
            </a:r>
            <a:endParaRPr lang="ko-KR" altLang="en-US" dirty="0"/>
          </a:p>
        </p:txBody>
      </p:sp>
      <p:pic>
        <p:nvPicPr>
          <p:cNvPr id="6147" name="Picture 3" descr="C:\Users\ezen-033\Desktop\ezen2\TripMate\gr2_lhj\네비메뉴line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269" y="2191310"/>
            <a:ext cx="522922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5871882" y="2411506"/>
            <a:ext cx="2761130" cy="38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015316" y="3039051"/>
            <a:ext cx="4195483" cy="815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015315" y="4598910"/>
            <a:ext cx="4195483" cy="815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098876" y="1443311"/>
            <a:ext cx="3619736" cy="0"/>
          </a:xfrm>
          <a:prstGeom prst="straightConnector1">
            <a:avLst/>
          </a:prstGeom>
          <a:ln w="28575">
            <a:solidFill>
              <a:srgbClr val="3C8FF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718612" y="119230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2756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ezen2\TripMate\gr2_lhj\main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40" y="206185"/>
            <a:ext cx="3551936" cy="63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23365" y="376518"/>
            <a:ext cx="3747247" cy="5710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670612" y="448235"/>
            <a:ext cx="240254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73153" y="376518"/>
            <a:ext cx="254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Layout(vertical)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04140" y="1147481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21020" y="448235"/>
            <a:ext cx="3551936" cy="645457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21020" y="1873622"/>
            <a:ext cx="3551936" cy="1810872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04140" y="3684494"/>
            <a:ext cx="3551936" cy="2339788"/>
          </a:xfrm>
          <a:prstGeom prst="rect">
            <a:avLst/>
          </a:prstGeom>
          <a:solidFill>
            <a:srgbClr val="E4DD4C">
              <a:alpha val="4039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89264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15999" y="515469"/>
            <a:ext cx="1992378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65096" y="515469"/>
            <a:ext cx="799327" cy="46527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21489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96988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3026" y="1192302"/>
            <a:ext cx="781398" cy="555813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89264" y="1972231"/>
            <a:ext cx="631960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88510" y="1958785"/>
            <a:ext cx="2586265" cy="1640545"/>
          </a:xfrm>
          <a:prstGeom prst="rect">
            <a:avLst/>
          </a:prstGeom>
          <a:solidFill>
            <a:srgbClr val="6833FD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556076" y="1792938"/>
            <a:ext cx="2974277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30353" y="160827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Layout(horizontal)</a:t>
            </a:r>
            <a:endParaRPr lang="ko-KR" altLang="en-US" dirty="0"/>
          </a:p>
        </p:txBody>
      </p:sp>
      <p:pic>
        <p:nvPicPr>
          <p:cNvPr id="7170" name="Picture 2" descr="C:\Users\ezen-033\Desktop\ezen2\TripMate\gr2_lhj\픽토그램사용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551" y="2371698"/>
            <a:ext cx="3639203" cy="371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9018260" y="2527155"/>
            <a:ext cx="247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픽토그램</a:t>
            </a:r>
            <a:r>
              <a:rPr lang="ko-KR" altLang="en-US" dirty="0"/>
              <a:t> 이미지 사용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4098876" y="1443311"/>
            <a:ext cx="3619736" cy="0"/>
          </a:xfrm>
          <a:prstGeom prst="straightConnector1">
            <a:avLst/>
          </a:prstGeom>
          <a:ln w="28575">
            <a:solidFill>
              <a:srgbClr val="3C8FF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18612" y="1192302"/>
            <a:ext cx="310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358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ezen2\TripMate\gr2_lhj\모바일채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64" y="1066799"/>
            <a:ext cx="4609410" cy="54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zen-033\Desktop\ezen2\TripMate\gr2_lhj\mobile 채팅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488" y="1066798"/>
            <a:ext cx="3099842" cy="55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채팅화면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모바일</a:t>
            </a:r>
            <a:r>
              <a:rPr lang="ko-KR" altLang="en-US" sz="3200" b="1" dirty="0"/>
              <a:t> 화면설계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97162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ezen-033\Desktop\ezen2\TripMate\gr2_lhj\mobile 채팅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23" y="203199"/>
            <a:ext cx="3621088" cy="649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zen-033\Desktop\ezen2\TripMate\gr2_lhj\모바일채팅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66" y="434976"/>
            <a:ext cx="3921642" cy="80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54302" y="1541037"/>
            <a:ext cx="525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Layout</a:t>
            </a:r>
            <a:r>
              <a:rPr lang="ko-KR" altLang="en-US" dirty="0"/>
              <a:t>에서 아이콘의 크기가 너무 큰 경우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204447" y="2313828"/>
            <a:ext cx="7829057" cy="1013924"/>
            <a:chOff x="4204447" y="2313828"/>
            <a:chExt cx="7829057" cy="1013924"/>
          </a:xfrm>
        </p:grpSpPr>
        <p:pic>
          <p:nvPicPr>
            <p:cNvPr id="9220" name="Picture 4" descr="C:\Users\ezen-033\Desktop\ezen2\TripMate\gr2_lhj\모바일채팅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447" y="2313828"/>
              <a:ext cx="7829057" cy="1013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8118975" y="2423160"/>
              <a:ext cx="906153" cy="8046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446650" y="3736847"/>
            <a:ext cx="6471285" cy="2558415"/>
            <a:chOff x="4446650" y="3736847"/>
            <a:chExt cx="6471285" cy="2558415"/>
          </a:xfrm>
        </p:grpSpPr>
        <p:pic>
          <p:nvPicPr>
            <p:cNvPr id="9221" name="Picture 5" descr="C:\Users\ezen-033\Desktop\ezen2\TripMate\gr2_lhj\마진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650" y="3736847"/>
              <a:ext cx="6471285" cy="2558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4974336" y="5202936"/>
              <a:ext cx="4462272" cy="4206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63949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ezen-033\Desktop\ezen2\TripMate\gr2_lhj\여행가이드매칭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15" y="950258"/>
            <a:ext cx="6870761" cy="560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가이드 </a:t>
            </a:r>
            <a:r>
              <a:rPr lang="ko-KR" altLang="en-US" sz="3200" b="1" dirty="0" err="1"/>
              <a:t>매칭화면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모바일</a:t>
            </a:r>
            <a:r>
              <a:rPr lang="ko-KR" altLang="en-US" sz="3200" b="1" dirty="0"/>
              <a:t> 화면설계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660411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735106" y="135684"/>
            <a:ext cx="3971926" cy="6488113"/>
            <a:chOff x="735106" y="135684"/>
            <a:chExt cx="3971926" cy="6488113"/>
          </a:xfrm>
        </p:grpSpPr>
        <p:pic>
          <p:nvPicPr>
            <p:cNvPr id="11266" name="Picture 2" descr="C:\Users\ezen-033\Desktop\ezen2\TripMate\gr2_lhj\가이드 매칭 화면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507" y="135684"/>
              <a:ext cx="3676650" cy="6488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735106" y="2680447"/>
              <a:ext cx="3962400" cy="3406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44632" y="4025161"/>
              <a:ext cx="3962400" cy="3406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997154" y="1110732"/>
            <a:ext cx="247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Border </a:t>
            </a:r>
            <a:r>
              <a:rPr lang="ko-KR" altLang="en-US" dirty="0"/>
              <a:t>속성 </a:t>
            </a:r>
            <a:r>
              <a:rPr lang="en-US" altLang="ko-KR" dirty="0"/>
              <a:t>X</a:t>
            </a:r>
          </a:p>
          <a:p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8498423" y="631120"/>
            <a:ext cx="1936377" cy="9592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98423" y="2061882"/>
            <a:ext cx="1936377" cy="9592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498423" y="1768694"/>
            <a:ext cx="1936377" cy="1129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View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267" name="Picture 3" descr="C:\Users\ezen-033\Desktop\ezen2\TripMate\gr2_lhj\bor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59" y="3756257"/>
            <a:ext cx="6035919" cy="15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997153" y="4531681"/>
            <a:ext cx="4222611" cy="676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385667" y="6362002"/>
            <a:ext cx="5806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http://192.168.4.90:7080/project02/gr2_lhj/main2.html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632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3886</Words>
  <Application>Microsoft Office PowerPoint</Application>
  <PresentationFormat>와이드스크린</PresentationFormat>
  <Paragraphs>1368</Paragraphs>
  <Slides>97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2" baseType="lpstr">
      <vt:lpstr>Malgun Gothic</vt:lpstr>
      <vt:lpstr>Malgun Gothic</vt:lpstr>
      <vt:lpstr>Arial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김현태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유서희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권기범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김용승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이형준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형준</dc:creator>
  <cp:lastModifiedBy>Seohee Yu</cp:lastModifiedBy>
  <cp:revision>54</cp:revision>
  <dcterms:created xsi:type="dcterms:W3CDTF">2020-01-15T12:55:20Z</dcterms:created>
  <dcterms:modified xsi:type="dcterms:W3CDTF">2020-01-30T15:32:14Z</dcterms:modified>
</cp:coreProperties>
</file>